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1244" r:id="rId2"/>
    <p:sldId id="280" r:id="rId3"/>
    <p:sldId id="1239" r:id="rId4"/>
    <p:sldId id="257" r:id="rId5"/>
    <p:sldId id="1240" r:id="rId6"/>
    <p:sldId id="256" r:id="rId7"/>
    <p:sldId id="258" r:id="rId8"/>
    <p:sldId id="1228" r:id="rId9"/>
    <p:sldId id="260" r:id="rId10"/>
    <p:sldId id="1243" r:id="rId11"/>
    <p:sldId id="1245" r:id="rId12"/>
    <p:sldId id="1229" r:id="rId13"/>
    <p:sldId id="1241" r:id="rId14"/>
    <p:sldId id="1242" r:id="rId15"/>
    <p:sldId id="283" r:id="rId16"/>
    <p:sldId id="259" r:id="rId17"/>
    <p:sldId id="281" r:id="rId18"/>
    <p:sldId id="282" r:id="rId19"/>
    <p:sldId id="1230" r:id="rId20"/>
    <p:sldId id="1231" r:id="rId21"/>
    <p:sldId id="1232" r:id="rId22"/>
    <p:sldId id="1233" r:id="rId23"/>
    <p:sldId id="1234" r:id="rId24"/>
    <p:sldId id="1235" r:id="rId25"/>
    <p:sldId id="1236" r:id="rId26"/>
    <p:sldId id="123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A05E1-4014-4924-B26D-4522F14D5F2E}" v="25" dt="2025-11-21T22:29:14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5FF5AC1B-ABA9-43D7-A1E3-2D92732CD6E2}"/>
    <pc:docChg chg="undo custSel addSld modSld">
      <pc:chgData name="Lines, Todd" userId="afaf7c3a-e8aa-4568-882a-02ad8f9e19b0" providerId="ADAL" clId="{5FF5AC1B-ABA9-43D7-A1E3-2D92732CD6E2}" dt="2025-11-21T22:29:20.583" v="345" actId="21"/>
      <pc:docMkLst>
        <pc:docMk/>
      </pc:docMkLst>
      <pc:sldChg chg="delSp modSp mod">
        <pc:chgData name="Lines, Todd" userId="afaf7c3a-e8aa-4568-882a-02ad8f9e19b0" providerId="ADAL" clId="{5FF5AC1B-ABA9-43D7-A1E3-2D92732CD6E2}" dt="2025-11-21T21:56:42.543" v="1" actId="21"/>
        <pc:sldMkLst>
          <pc:docMk/>
          <pc:sldMk cId="0" sldId="260"/>
        </pc:sldMkLst>
        <pc:picChg chg="del mod">
          <ac:chgData name="Lines, Todd" userId="afaf7c3a-e8aa-4568-882a-02ad8f9e19b0" providerId="ADAL" clId="{5FF5AC1B-ABA9-43D7-A1E3-2D92732CD6E2}" dt="2025-11-21T21:56:42.543" v="1" actId="21"/>
          <ac:picMkLst>
            <pc:docMk/>
            <pc:sldMk cId="0" sldId="260"/>
            <ac:picMk id="2" creationId="{D37112C4-01F0-8869-4624-4A465BCE681C}"/>
          </ac:picMkLst>
        </pc:picChg>
      </pc:sldChg>
      <pc:sldChg chg="delSp modSp mod">
        <pc:chgData name="Lines, Todd" userId="afaf7c3a-e8aa-4568-882a-02ad8f9e19b0" providerId="ADAL" clId="{5FF5AC1B-ABA9-43D7-A1E3-2D92732CD6E2}" dt="2025-11-21T22:29:20.583" v="345" actId="21"/>
        <pc:sldMkLst>
          <pc:docMk/>
          <pc:sldMk cId="3393999387" sldId="1243"/>
        </pc:sldMkLst>
        <pc:picChg chg="del mod">
          <ac:chgData name="Lines, Todd" userId="afaf7c3a-e8aa-4568-882a-02ad8f9e19b0" providerId="ADAL" clId="{5FF5AC1B-ABA9-43D7-A1E3-2D92732CD6E2}" dt="2025-11-21T22:29:20.583" v="345" actId="21"/>
          <ac:picMkLst>
            <pc:docMk/>
            <pc:sldMk cId="3393999387" sldId="1243"/>
            <ac:picMk id="2" creationId="{14AD7D78-7A64-DD6C-0D58-14903DB72C8F}"/>
          </ac:picMkLst>
        </pc:picChg>
      </pc:sldChg>
      <pc:sldChg chg="addSp delSp modSp new mod">
        <pc:chgData name="Lines, Todd" userId="afaf7c3a-e8aa-4568-882a-02ad8f9e19b0" providerId="ADAL" clId="{5FF5AC1B-ABA9-43D7-A1E3-2D92732CD6E2}" dt="2025-11-21T22:28:25.721" v="343" actId="21"/>
        <pc:sldMkLst>
          <pc:docMk/>
          <pc:sldMk cId="2728212925" sldId="1245"/>
        </pc:sldMkLst>
        <pc:spChg chg="del">
          <ac:chgData name="Lines, Todd" userId="afaf7c3a-e8aa-4568-882a-02ad8f9e19b0" providerId="ADAL" clId="{5FF5AC1B-ABA9-43D7-A1E3-2D92732CD6E2}" dt="2025-11-21T22:14:25.394" v="4" actId="478"/>
          <ac:spMkLst>
            <pc:docMk/>
            <pc:sldMk cId="2728212925" sldId="1245"/>
            <ac:spMk id="2" creationId="{08981E46-FFAD-78D8-BFB5-C01EC786D051}"/>
          </ac:spMkLst>
        </pc:spChg>
        <pc:spChg chg="del">
          <ac:chgData name="Lines, Todd" userId="afaf7c3a-e8aa-4568-882a-02ad8f9e19b0" providerId="ADAL" clId="{5FF5AC1B-ABA9-43D7-A1E3-2D92732CD6E2}" dt="2025-11-21T22:14:23.866" v="3" actId="478"/>
          <ac:spMkLst>
            <pc:docMk/>
            <pc:sldMk cId="2728212925" sldId="1245"/>
            <ac:spMk id="3" creationId="{2F15158B-FD8B-4797-913C-9AAD764E574D}"/>
          </ac:spMkLst>
        </pc:spChg>
        <pc:spChg chg="add mod">
          <ac:chgData name="Lines, Todd" userId="afaf7c3a-e8aa-4568-882a-02ad8f9e19b0" providerId="ADAL" clId="{5FF5AC1B-ABA9-43D7-A1E3-2D92732CD6E2}" dt="2025-11-21T22:25:36.711" v="316" actId="164"/>
          <ac:spMkLst>
            <pc:docMk/>
            <pc:sldMk cId="2728212925" sldId="1245"/>
            <ac:spMk id="25" creationId="{AC8E0F26-1B6E-E38C-7E1B-AC9E9EA254CA}"/>
          </ac:spMkLst>
        </pc:spChg>
        <pc:spChg chg="add mod">
          <ac:chgData name="Lines, Todd" userId="afaf7c3a-e8aa-4568-882a-02ad8f9e19b0" providerId="ADAL" clId="{5FF5AC1B-ABA9-43D7-A1E3-2D92732CD6E2}" dt="2025-11-21T22:25:36.711" v="316" actId="164"/>
          <ac:spMkLst>
            <pc:docMk/>
            <pc:sldMk cId="2728212925" sldId="1245"/>
            <ac:spMk id="26" creationId="{3B2DAA8E-CC39-1341-BBF3-CE0018361976}"/>
          </ac:spMkLst>
        </pc:spChg>
        <pc:spChg chg="add mod">
          <ac:chgData name="Lines, Todd" userId="afaf7c3a-e8aa-4568-882a-02ad8f9e19b0" providerId="ADAL" clId="{5FF5AC1B-ABA9-43D7-A1E3-2D92732CD6E2}" dt="2025-11-21T22:25:36.711" v="316" actId="164"/>
          <ac:spMkLst>
            <pc:docMk/>
            <pc:sldMk cId="2728212925" sldId="1245"/>
            <ac:spMk id="29" creationId="{FEF99F8F-0460-46D4-B88D-2DE06DC5E8A6}"/>
          </ac:spMkLst>
        </pc:spChg>
        <pc:spChg chg="add mod">
          <ac:chgData name="Lines, Todd" userId="afaf7c3a-e8aa-4568-882a-02ad8f9e19b0" providerId="ADAL" clId="{5FF5AC1B-ABA9-43D7-A1E3-2D92732CD6E2}" dt="2025-11-21T22:25:36.711" v="316" actId="164"/>
          <ac:spMkLst>
            <pc:docMk/>
            <pc:sldMk cId="2728212925" sldId="1245"/>
            <ac:spMk id="31" creationId="{E7203B39-F58E-85FA-14F2-3C2A9A97C556}"/>
          </ac:spMkLst>
        </pc:spChg>
        <pc:spChg chg="add mod">
          <ac:chgData name="Lines, Todd" userId="afaf7c3a-e8aa-4568-882a-02ad8f9e19b0" providerId="ADAL" clId="{5FF5AC1B-ABA9-43D7-A1E3-2D92732CD6E2}" dt="2025-11-21T22:27:41.619" v="333" actId="1076"/>
          <ac:spMkLst>
            <pc:docMk/>
            <pc:sldMk cId="2728212925" sldId="1245"/>
            <ac:spMk id="38" creationId="{B5376A80-F0CB-E0F5-99E5-D51D9FA13659}"/>
          </ac:spMkLst>
        </pc:spChg>
        <pc:spChg chg="add mod">
          <ac:chgData name="Lines, Todd" userId="afaf7c3a-e8aa-4568-882a-02ad8f9e19b0" providerId="ADAL" clId="{5FF5AC1B-ABA9-43D7-A1E3-2D92732CD6E2}" dt="2025-11-21T22:27:51.107" v="337" actId="1076"/>
          <ac:spMkLst>
            <pc:docMk/>
            <pc:sldMk cId="2728212925" sldId="1245"/>
            <ac:spMk id="39" creationId="{58DC3F64-7306-865A-5D53-C08A7BC732B5}"/>
          </ac:spMkLst>
        </pc:spChg>
        <pc:grpChg chg="add mod">
          <ac:chgData name="Lines, Todd" userId="afaf7c3a-e8aa-4568-882a-02ad8f9e19b0" providerId="ADAL" clId="{5FF5AC1B-ABA9-43D7-A1E3-2D92732CD6E2}" dt="2025-11-21T22:25:36.711" v="316" actId="164"/>
          <ac:grpSpMkLst>
            <pc:docMk/>
            <pc:sldMk cId="2728212925" sldId="1245"/>
            <ac:grpSpMk id="32" creationId="{66AFD8DF-770B-340D-C27E-213EA6D4316C}"/>
          </ac:grpSpMkLst>
        </pc:grpChg>
        <pc:picChg chg="add mod">
          <ac:chgData name="Lines, Todd" userId="afaf7c3a-e8aa-4568-882a-02ad8f9e19b0" providerId="ADAL" clId="{5FF5AC1B-ABA9-43D7-A1E3-2D92732CD6E2}" dt="2025-11-21T22:25:36.711" v="316" actId="164"/>
          <ac:picMkLst>
            <pc:docMk/>
            <pc:sldMk cId="2728212925" sldId="1245"/>
            <ac:picMk id="5" creationId="{62679903-F669-FA36-659C-C17BE5CFAAA2}"/>
          </ac:picMkLst>
        </pc:picChg>
        <pc:picChg chg="add del mod">
          <ac:chgData name="Lines, Todd" userId="afaf7c3a-e8aa-4568-882a-02ad8f9e19b0" providerId="ADAL" clId="{5FF5AC1B-ABA9-43D7-A1E3-2D92732CD6E2}" dt="2025-11-21T22:19:19.200" v="48" actId="478"/>
          <ac:picMkLst>
            <pc:docMk/>
            <pc:sldMk cId="2728212925" sldId="1245"/>
            <ac:picMk id="6" creationId="{077E65A0-3DFA-429F-5B1B-114DD8E75EAD}"/>
          </ac:picMkLst>
        </pc:picChg>
        <pc:picChg chg="add del mod">
          <ac:chgData name="Lines, Todd" userId="afaf7c3a-e8aa-4568-882a-02ad8f9e19b0" providerId="ADAL" clId="{5FF5AC1B-ABA9-43D7-A1E3-2D92732CD6E2}" dt="2025-11-21T22:19:20.319" v="49" actId="478"/>
          <ac:picMkLst>
            <pc:docMk/>
            <pc:sldMk cId="2728212925" sldId="1245"/>
            <ac:picMk id="7" creationId="{2A698935-EC93-4086-75EF-F9351D1A8525}"/>
          </ac:picMkLst>
        </pc:picChg>
        <pc:picChg chg="add mod ord">
          <ac:chgData name="Lines, Todd" userId="afaf7c3a-e8aa-4568-882a-02ad8f9e19b0" providerId="ADAL" clId="{5FF5AC1B-ABA9-43D7-A1E3-2D92732CD6E2}" dt="2025-11-21T22:25:36.711" v="316" actId="164"/>
          <ac:picMkLst>
            <pc:docMk/>
            <pc:sldMk cId="2728212925" sldId="1245"/>
            <ac:picMk id="16" creationId="{E5D179E9-C649-889A-61AF-D43AE29F1024}"/>
          </ac:picMkLst>
        </pc:picChg>
        <pc:picChg chg="add mod ord">
          <ac:chgData name="Lines, Todd" userId="afaf7c3a-e8aa-4568-882a-02ad8f9e19b0" providerId="ADAL" clId="{5FF5AC1B-ABA9-43D7-A1E3-2D92732CD6E2}" dt="2025-11-21T22:25:36.711" v="316" actId="164"/>
          <ac:picMkLst>
            <pc:docMk/>
            <pc:sldMk cId="2728212925" sldId="1245"/>
            <ac:picMk id="21" creationId="{3393F6E4-DDBD-252F-1DD7-C04DEEE28681}"/>
          </ac:picMkLst>
        </pc:picChg>
        <pc:picChg chg="del mod modCrop">
          <ac:chgData name="Lines, Todd" userId="afaf7c3a-e8aa-4568-882a-02ad8f9e19b0" providerId="ADAL" clId="{5FF5AC1B-ABA9-43D7-A1E3-2D92732CD6E2}" dt="2025-11-21T22:28:19.727" v="340" actId="21"/>
          <ac:picMkLst>
            <pc:docMk/>
            <pc:sldMk cId="2728212925" sldId="1245"/>
            <ac:picMk id="40" creationId="{F0EB8BA9-24F0-9AB3-A041-443A0C622CB6}"/>
          </ac:picMkLst>
        </pc:picChg>
        <pc:picChg chg="add del mod">
          <ac:chgData name="Lines, Todd" userId="afaf7c3a-e8aa-4568-882a-02ad8f9e19b0" providerId="ADAL" clId="{5FF5AC1B-ABA9-43D7-A1E3-2D92732CD6E2}" dt="2025-11-21T22:28:25.721" v="343" actId="21"/>
          <ac:picMkLst>
            <pc:docMk/>
            <pc:sldMk cId="2728212925" sldId="1245"/>
            <ac:picMk id="41" creationId="{F0EB8BA9-24F0-9AB3-A041-443A0C622CB6}"/>
          </ac:picMkLst>
        </pc:picChg>
        <pc:cxnChg chg="add mod">
          <ac:chgData name="Lines, Todd" userId="afaf7c3a-e8aa-4568-882a-02ad8f9e19b0" providerId="ADAL" clId="{5FF5AC1B-ABA9-43D7-A1E3-2D92732CD6E2}" dt="2025-11-21T22:20:23.434" v="63" actId="1076"/>
          <ac:cxnSpMkLst>
            <pc:docMk/>
            <pc:sldMk cId="2728212925" sldId="1245"/>
            <ac:cxnSpMk id="9" creationId="{7760F31E-A705-F8C3-EEDE-E100E11F7631}"/>
          </ac:cxnSpMkLst>
        </pc:cxnChg>
        <pc:cxnChg chg="add del mod">
          <ac:chgData name="Lines, Todd" userId="afaf7c3a-e8aa-4568-882a-02ad8f9e19b0" providerId="ADAL" clId="{5FF5AC1B-ABA9-43D7-A1E3-2D92732CD6E2}" dt="2025-11-21T22:24:56.866" v="298" actId="478"/>
          <ac:cxnSpMkLst>
            <pc:docMk/>
            <pc:sldMk cId="2728212925" sldId="1245"/>
            <ac:cxnSpMk id="10" creationId="{E2BD0734-68F8-9FAA-573D-84E4ED639DD7}"/>
          </ac:cxnSpMkLst>
        </pc:cxnChg>
        <pc:cxnChg chg="add mod">
          <ac:chgData name="Lines, Todd" userId="afaf7c3a-e8aa-4568-882a-02ad8f9e19b0" providerId="ADAL" clId="{5FF5AC1B-ABA9-43D7-A1E3-2D92732CD6E2}" dt="2025-11-21T22:25:36.711" v="316" actId="164"/>
          <ac:cxnSpMkLst>
            <pc:docMk/>
            <pc:sldMk cId="2728212925" sldId="1245"/>
            <ac:cxnSpMk id="11" creationId="{03097B53-9347-4CD8-0507-C5ACABF7D53D}"/>
          </ac:cxnSpMkLst>
        </pc:cxnChg>
        <pc:cxnChg chg="add del mod">
          <ac:chgData name="Lines, Todd" userId="afaf7c3a-e8aa-4568-882a-02ad8f9e19b0" providerId="ADAL" clId="{5FF5AC1B-ABA9-43D7-A1E3-2D92732CD6E2}" dt="2025-11-21T22:24:56.866" v="298" actId="478"/>
          <ac:cxnSpMkLst>
            <pc:docMk/>
            <pc:sldMk cId="2728212925" sldId="1245"/>
            <ac:cxnSpMk id="13" creationId="{B4F801A6-8466-E8A0-CCF1-4F6F29EF2F01}"/>
          </ac:cxnSpMkLst>
        </pc:cxnChg>
        <pc:cxnChg chg="add mod ord">
          <ac:chgData name="Lines, Todd" userId="afaf7c3a-e8aa-4568-882a-02ad8f9e19b0" providerId="ADAL" clId="{5FF5AC1B-ABA9-43D7-A1E3-2D92732CD6E2}" dt="2025-11-21T22:25:36.711" v="316" actId="164"/>
          <ac:cxnSpMkLst>
            <pc:docMk/>
            <pc:sldMk cId="2728212925" sldId="1245"/>
            <ac:cxnSpMk id="14" creationId="{7CCB47B5-A5B1-2374-7D6E-0BF0FC437643}"/>
          </ac:cxnSpMkLst>
        </pc:cxnChg>
        <pc:cxnChg chg="add del mod">
          <ac:chgData name="Lines, Todd" userId="afaf7c3a-e8aa-4568-882a-02ad8f9e19b0" providerId="ADAL" clId="{5FF5AC1B-ABA9-43D7-A1E3-2D92732CD6E2}" dt="2025-11-21T22:24:56.866" v="298" actId="478"/>
          <ac:cxnSpMkLst>
            <pc:docMk/>
            <pc:sldMk cId="2728212925" sldId="1245"/>
            <ac:cxnSpMk id="15" creationId="{A0420C93-832D-3348-E19C-EF627DF24B9D}"/>
          </ac:cxnSpMkLst>
        </pc:cxnChg>
        <pc:cxnChg chg="add mod ord">
          <ac:chgData name="Lines, Todd" userId="afaf7c3a-e8aa-4568-882a-02ad8f9e19b0" providerId="ADAL" clId="{5FF5AC1B-ABA9-43D7-A1E3-2D92732CD6E2}" dt="2025-11-21T22:23:47.569" v="242" actId="1037"/>
          <ac:cxnSpMkLst>
            <pc:docMk/>
            <pc:sldMk cId="2728212925" sldId="1245"/>
            <ac:cxnSpMk id="20" creationId="{2D429E5F-39A3-40AD-24C0-2B493880B160}"/>
          </ac:cxnSpMkLst>
        </pc:cxnChg>
        <pc:cxnChg chg="add del mod ord">
          <ac:chgData name="Lines, Todd" userId="afaf7c3a-e8aa-4568-882a-02ad8f9e19b0" providerId="ADAL" clId="{5FF5AC1B-ABA9-43D7-A1E3-2D92732CD6E2}" dt="2025-11-21T22:24:56.866" v="298" actId="478"/>
          <ac:cxnSpMkLst>
            <pc:docMk/>
            <pc:sldMk cId="2728212925" sldId="1245"/>
            <ac:cxnSpMk id="22" creationId="{E9CA6D39-B714-D0D0-7BAF-157A75EC99B7}"/>
          </ac:cxnSpMkLst>
        </pc:cxnChg>
        <pc:cxnChg chg="add mod ord">
          <ac:chgData name="Lines, Todd" userId="afaf7c3a-e8aa-4568-882a-02ad8f9e19b0" providerId="ADAL" clId="{5FF5AC1B-ABA9-43D7-A1E3-2D92732CD6E2}" dt="2025-11-21T22:24:12.044" v="246" actId="14100"/>
          <ac:cxnSpMkLst>
            <pc:docMk/>
            <pc:sldMk cId="2728212925" sldId="1245"/>
            <ac:cxnSpMk id="23" creationId="{A70D4E82-919B-B168-958C-E5F85AB60EFB}"/>
          </ac:cxnSpMkLst>
        </pc:cxnChg>
        <pc:cxnChg chg="add mod ord">
          <ac:chgData name="Lines, Todd" userId="afaf7c3a-e8aa-4568-882a-02ad8f9e19b0" providerId="ADAL" clId="{5FF5AC1B-ABA9-43D7-A1E3-2D92732CD6E2}" dt="2025-11-21T22:24:46.239" v="297" actId="1035"/>
          <ac:cxnSpMkLst>
            <pc:docMk/>
            <pc:sldMk cId="2728212925" sldId="1245"/>
            <ac:cxnSpMk id="27" creationId="{175D0E71-4FDC-B25D-2FCC-B68858F19C8D}"/>
          </ac:cxnSpMkLst>
        </pc:cxnChg>
        <pc:cxnChg chg="add mod">
          <ac:chgData name="Lines, Todd" userId="afaf7c3a-e8aa-4568-882a-02ad8f9e19b0" providerId="ADAL" clId="{5FF5AC1B-ABA9-43D7-A1E3-2D92732CD6E2}" dt="2025-11-21T22:23:40.970" v="235" actId="1582"/>
          <ac:cxnSpMkLst>
            <pc:docMk/>
            <pc:sldMk cId="2728212925" sldId="1245"/>
            <ac:cxnSpMk id="28" creationId="{8D1F6EF2-1D1E-EF83-92FC-F15B32926289}"/>
          </ac:cxnSpMkLst>
        </pc:cxnChg>
        <pc:cxnChg chg="add mod">
          <ac:chgData name="Lines, Todd" userId="afaf7c3a-e8aa-4568-882a-02ad8f9e19b0" providerId="ADAL" clId="{5FF5AC1B-ABA9-43D7-A1E3-2D92732CD6E2}" dt="2025-11-21T22:27:00.303" v="327" actId="1582"/>
          <ac:cxnSpMkLst>
            <pc:docMk/>
            <pc:sldMk cId="2728212925" sldId="1245"/>
            <ac:cxnSpMk id="34" creationId="{33F83606-85CC-13A3-469C-F09ED505BDB8}"/>
          </ac:cxnSpMkLst>
        </pc:cxnChg>
        <pc:cxnChg chg="add mod">
          <ac:chgData name="Lines, Todd" userId="afaf7c3a-e8aa-4568-882a-02ad8f9e19b0" providerId="ADAL" clId="{5FF5AC1B-ABA9-43D7-A1E3-2D92732CD6E2}" dt="2025-11-21T22:27:00.303" v="327" actId="1582"/>
          <ac:cxnSpMkLst>
            <pc:docMk/>
            <pc:sldMk cId="2728212925" sldId="1245"/>
            <ac:cxnSpMk id="35" creationId="{C90CEA73-48E5-D7DB-B400-29E42D55F7B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E8235-D9E0-4DE0-A467-BCC7B702DD47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813A6-706A-44BF-B102-E61F19FFC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7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97EAF7-FDA6-4FCF-9BFA-77ED1CC63C6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4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A4BD26-79A4-4C91-A125-3C51306F2DD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4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56800A-0521-431A-9067-021CC688FAE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4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84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5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FD9EBF-BDEA-44E3-BA99-9F017A6469C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4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84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8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A0EBF-8E67-400F-B227-0F2EB2D8D4D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4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E1336D-9E47-4483-9C08-F5FC5FB06A1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4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49BE01-CBBE-4B89-A79E-BABBC7D1BE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4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4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DD77AA-5B11-485A-96AF-6A502AEEED6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5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0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6653" tIns="48326" rIns="96653" bIns="48326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7AAD0-5FF2-4D07-BCD2-ECBB027096FF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5BB99-974D-43DF-AA46-7E6725C1D6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eople/95436125@N04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FA1C7-1D73-235E-24FE-C68BB0E20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41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99589-3002-CF98-113D-5140F9F7FB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Young’s Experiment and Interference of Light waves</a:t>
            </a:r>
          </a:p>
        </p:txBody>
      </p:sp>
    </p:spTree>
    <p:extLst>
      <p:ext uri="{BB962C8B-B14F-4D97-AF65-F5344CB8AC3E}">
        <p14:creationId xmlns:p14="http://schemas.microsoft.com/office/powerpoint/2010/main" val="228511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01008E-2A73-9D68-E09A-EBCB323C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8" y="228942"/>
            <a:ext cx="8305765" cy="5589414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274CE230-CE90-A215-B997-9BB20D251B1E}"/>
              </a:ext>
            </a:extLst>
          </p:cNvPr>
          <p:cNvSpPr/>
          <p:nvPr/>
        </p:nvSpPr>
        <p:spPr>
          <a:xfrm rot="319889">
            <a:off x="1272427" y="3983753"/>
            <a:ext cx="500568" cy="391146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C1D7F0B-5224-3BFC-B01C-18C096B9F0FA}"/>
              </a:ext>
            </a:extLst>
          </p:cNvPr>
          <p:cNvSpPr/>
          <p:nvPr/>
        </p:nvSpPr>
        <p:spPr>
          <a:xfrm rot="502484">
            <a:off x="1374371" y="2845973"/>
            <a:ext cx="321172" cy="279192"/>
          </a:xfrm>
          <a:prstGeom prst="arc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640CF5D-9C9A-CCEE-3583-3ED0FF24243A}"/>
              </a:ext>
            </a:extLst>
          </p:cNvPr>
          <p:cNvSpPr/>
          <p:nvPr/>
        </p:nvSpPr>
        <p:spPr>
          <a:xfrm rot="4081207">
            <a:off x="1592805" y="2731647"/>
            <a:ext cx="500568" cy="391146"/>
          </a:xfrm>
          <a:prstGeom prst="arc">
            <a:avLst>
              <a:gd name="adj1" fmla="val 17382183"/>
              <a:gd name="adj2" fmla="val 19220412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6150F3F-1132-2FCA-8349-AB2877EB0770}"/>
              </a:ext>
            </a:extLst>
          </p:cNvPr>
          <p:cNvSpPr/>
          <p:nvPr/>
        </p:nvSpPr>
        <p:spPr>
          <a:xfrm rot="14858746">
            <a:off x="2043921" y="2644595"/>
            <a:ext cx="226243" cy="169683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95A8C9E-F53D-8D4D-C403-AC9A361D955C}"/>
              </a:ext>
            </a:extLst>
          </p:cNvPr>
          <p:cNvSpPr/>
          <p:nvPr/>
        </p:nvSpPr>
        <p:spPr>
          <a:xfrm rot="4308768">
            <a:off x="2329991" y="2777180"/>
            <a:ext cx="147819" cy="121671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4EEAC-E9C4-B67E-CC5F-8A21C55C3B4D}"/>
              </a:ext>
            </a:extLst>
          </p:cNvPr>
          <p:cNvSpPr/>
          <p:nvPr/>
        </p:nvSpPr>
        <p:spPr>
          <a:xfrm rot="14858746">
            <a:off x="2540269" y="3499548"/>
            <a:ext cx="226243" cy="169683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226B8A-6705-DE26-56AC-9813C36969D4}"/>
              </a:ext>
            </a:extLst>
          </p:cNvPr>
          <p:cNvCxnSpPr/>
          <p:nvPr/>
        </p:nvCxnSpPr>
        <p:spPr>
          <a:xfrm>
            <a:off x="1522711" y="1545996"/>
            <a:ext cx="60865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68F50D3D-395D-3CF7-280E-52AE421C96EE}"/>
              </a:ext>
            </a:extLst>
          </p:cNvPr>
          <p:cNvSpPr/>
          <p:nvPr/>
        </p:nvSpPr>
        <p:spPr>
          <a:xfrm rot="11009044">
            <a:off x="6988941" y="821957"/>
            <a:ext cx="930195" cy="922869"/>
          </a:xfrm>
          <a:prstGeom prst="arc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C42A3C6-161D-5B1D-4C5F-7D09E11AFA2B}"/>
              </a:ext>
            </a:extLst>
          </p:cNvPr>
          <p:cNvSpPr/>
          <p:nvPr/>
        </p:nvSpPr>
        <p:spPr>
          <a:xfrm rot="1433676" flipH="1">
            <a:off x="2240481" y="2909909"/>
            <a:ext cx="120606" cy="315141"/>
          </a:xfrm>
          <a:prstGeom prst="arc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42CB45-C7BD-05CD-23E2-55E3BA25ADE6}"/>
              </a:ext>
            </a:extLst>
          </p:cNvPr>
          <p:cNvSpPr/>
          <p:nvPr/>
        </p:nvSpPr>
        <p:spPr>
          <a:xfrm rot="167555">
            <a:off x="1515052" y="2727258"/>
            <a:ext cx="367752" cy="305440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D24ACE2-AF25-C933-80A2-62CAB9E92BCE}"/>
              </a:ext>
            </a:extLst>
          </p:cNvPr>
          <p:cNvSpPr/>
          <p:nvPr/>
        </p:nvSpPr>
        <p:spPr>
          <a:xfrm rot="20404362">
            <a:off x="2236379" y="2596899"/>
            <a:ext cx="226243" cy="169683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E95153F-AA1D-5F43-6498-0A98420E7168}"/>
              </a:ext>
            </a:extLst>
          </p:cNvPr>
          <p:cNvSpPr/>
          <p:nvPr/>
        </p:nvSpPr>
        <p:spPr>
          <a:xfrm rot="9389071">
            <a:off x="2239088" y="2829951"/>
            <a:ext cx="90035" cy="82744"/>
          </a:xfrm>
          <a:custGeom>
            <a:avLst/>
            <a:gdLst>
              <a:gd name="connsiteX0" fmla="*/ 0 w 226243"/>
              <a:gd name="connsiteY0" fmla="*/ 9427 h 169683"/>
              <a:gd name="connsiteX1" fmla="*/ 226243 w 226243"/>
              <a:gd name="connsiteY1" fmla="*/ 0 h 169683"/>
              <a:gd name="connsiteX2" fmla="*/ 226243 w 226243"/>
              <a:gd name="connsiteY2" fmla="*/ 169683 h 16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43" h="169683">
                <a:moveTo>
                  <a:pt x="0" y="9427"/>
                </a:moveTo>
                <a:lnTo>
                  <a:pt x="226243" y="0"/>
                </a:lnTo>
                <a:lnTo>
                  <a:pt x="226243" y="169683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9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60F31E-A705-F8C3-EEDE-E100E11F7631}"/>
              </a:ext>
            </a:extLst>
          </p:cNvPr>
          <p:cNvCxnSpPr/>
          <p:nvPr/>
        </p:nvCxnSpPr>
        <p:spPr>
          <a:xfrm>
            <a:off x="-173736" y="4352544"/>
            <a:ext cx="0" cy="2825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AFD8DF-770B-340D-C27E-213EA6D4316C}"/>
              </a:ext>
            </a:extLst>
          </p:cNvPr>
          <p:cNvGrpSpPr/>
          <p:nvPr/>
        </p:nvGrpSpPr>
        <p:grpSpPr>
          <a:xfrm>
            <a:off x="713232" y="149206"/>
            <a:ext cx="9404897" cy="4905841"/>
            <a:chOff x="713232" y="149206"/>
            <a:chExt cx="9404897" cy="490584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393F6E4-DDBD-252F-1DD7-C04DEEE28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2229" y="2923161"/>
              <a:ext cx="6029325" cy="11096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5D179E9-C649-889A-61AF-D43AE29F1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5346" y="1705672"/>
              <a:ext cx="6029325" cy="1109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679903-F669-FA36-659C-C17BE5CFA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5325" y="596042"/>
              <a:ext cx="6029325" cy="110963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097B53-9347-4CD8-0507-C5ACABF7D53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859536" y="1150857"/>
              <a:ext cx="6495114" cy="15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8E0F26-1B6E-E38C-7E1B-AC9E9EA254CA}"/>
                </a:ext>
              </a:extLst>
            </p:cNvPr>
            <p:cNvSpPr/>
            <p:nvPr/>
          </p:nvSpPr>
          <p:spPr>
            <a:xfrm>
              <a:off x="713232" y="212316"/>
              <a:ext cx="1785382" cy="4330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2DAA8E-CC39-1341-BBF3-CE0018361976}"/>
                </a:ext>
              </a:extLst>
            </p:cNvPr>
            <p:cNvSpPr/>
            <p:nvPr/>
          </p:nvSpPr>
          <p:spPr>
            <a:xfrm>
              <a:off x="1634006" y="1646186"/>
              <a:ext cx="1785382" cy="2157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429E5F-39A3-40AD-24C0-2B493880B1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0505" y="2219320"/>
              <a:ext cx="6495114" cy="154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D1F6EF2-1D1E-EF83-92FC-F15B32926289}"/>
                </a:ext>
              </a:extLst>
            </p:cNvPr>
            <p:cNvCxnSpPr>
              <a:cxnSpLocks/>
            </p:cNvCxnSpPr>
            <p:nvPr/>
          </p:nvCxnSpPr>
          <p:spPr>
            <a:xfrm>
              <a:off x="2498614" y="149206"/>
              <a:ext cx="0" cy="414022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EF99F8F-0460-46D4-B88D-2DE06DC5E8A6}"/>
                </a:ext>
              </a:extLst>
            </p:cNvPr>
            <p:cNvSpPr/>
            <p:nvPr/>
          </p:nvSpPr>
          <p:spPr>
            <a:xfrm>
              <a:off x="2526697" y="2897406"/>
              <a:ext cx="1785382" cy="2157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70D4E82-919B-B168-958C-E5F85AB60E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8614" y="3452404"/>
              <a:ext cx="5992749" cy="101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CB47B5-A5B1-2374-7D6E-0BF0FC437643}"/>
                </a:ext>
              </a:extLst>
            </p:cNvPr>
            <p:cNvCxnSpPr>
              <a:cxnSpLocks/>
            </p:cNvCxnSpPr>
            <p:nvPr/>
          </p:nvCxnSpPr>
          <p:spPr>
            <a:xfrm>
              <a:off x="3422904" y="212316"/>
              <a:ext cx="0" cy="4140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75D0E71-4FDC-B25D-2FCC-B68858F19C8D}"/>
                </a:ext>
              </a:extLst>
            </p:cNvPr>
            <p:cNvCxnSpPr>
              <a:cxnSpLocks/>
            </p:cNvCxnSpPr>
            <p:nvPr/>
          </p:nvCxnSpPr>
          <p:spPr>
            <a:xfrm>
              <a:off x="4312190" y="204070"/>
              <a:ext cx="0" cy="41402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203B39-F58E-85FA-14F2-3C2A9A97C556}"/>
                </a:ext>
              </a:extLst>
            </p:cNvPr>
            <p:cNvSpPr/>
            <p:nvPr/>
          </p:nvSpPr>
          <p:spPr>
            <a:xfrm>
              <a:off x="7251194" y="282420"/>
              <a:ext cx="2866935" cy="4330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3F83606-85CC-13A3-469C-F09ED505BDB8}"/>
              </a:ext>
            </a:extLst>
          </p:cNvPr>
          <p:cNvCxnSpPr/>
          <p:nvPr/>
        </p:nvCxnSpPr>
        <p:spPr>
          <a:xfrm>
            <a:off x="2498614" y="2020824"/>
            <a:ext cx="920774" cy="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0CEA73-48E5-D7DB-B400-29E42D55F7BD}"/>
              </a:ext>
            </a:extLst>
          </p:cNvPr>
          <p:cNvCxnSpPr>
            <a:cxnSpLocks/>
          </p:cNvCxnSpPr>
          <p:nvPr/>
        </p:nvCxnSpPr>
        <p:spPr>
          <a:xfrm>
            <a:off x="2498614" y="3252216"/>
            <a:ext cx="1785382" cy="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5376A80-F0CB-E0F5-99E5-D51D9FA13659}"/>
              </a:ext>
            </a:extLst>
          </p:cNvPr>
          <p:cNvSpPr txBox="1"/>
          <p:nvPr/>
        </p:nvSpPr>
        <p:spPr>
          <a:xfrm>
            <a:off x="2757725" y="1573062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sym typeface="Symbol" panose="05050102010706020507" pitchFamily="18" charset="2"/>
              </a:rPr>
              <a:t>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DC3F64-7306-865A-5D53-C08A7BC732B5}"/>
              </a:ext>
            </a:extLst>
          </p:cNvPr>
          <p:cNvSpPr txBox="1"/>
          <p:nvPr/>
        </p:nvSpPr>
        <p:spPr>
          <a:xfrm>
            <a:off x="3549370" y="283010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sym typeface="Symbol" panose="05050102010706020507" pitchFamily="18" charset="2"/>
              </a:rPr>
              <a:t>2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21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 223.10.6</a:t>
            </a:r>
            <a:endParaRPr lang="en-US" dirty="0"/>
          </a:p>
        </p:txBody>
      </p:sp>
      <p:sp>
        <p:nvSpPr>
          <p:cNvPr id="1904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When considering order numbers, m, the possible orders are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1, 2, 3, . . .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0, 1, 2, 3, . . .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0, </a:t>
            </a:r>
            <a:r>
              <a:rPr lang="en-US">
                <a:cs typeface="Arial" charset="0"/>
              </a:rPr>
              <a:t>±</a:t>
            </a:r>
            <a:r>
              <a:rPr lang="en-US"/>
              <a:t>1, </a:t>
            </a:r>
            <a:r>
              <a:rPr lang="en-US">
                <a:cs typeface="Arial" charset="0"/>
              </a:rPr>
              <a:t>±</a:t>
            </a:r>
            <a:r>
              <a:rPr lang="en-US"/>
              <a:t> 2, </a:t>
            </a:r>
            <a:r>
              <a:rPr lang="en-US">
                <a:cs typeface="Arial" charset="0"/>
              </a:rPr>
              <a:t>±</a:t>
            </a:r>
            <a:r>
              <a:rPr lang="en-US"/>
              <a:t> 3, . . .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>
                <a:cs typeface="Arial" charset="0"/>
              </a:rPr>
              <a:t>±</a:t>
            </a:r>
            <a:r>
              <a:rPr lang="en-US"/>
              <a:t>1, </a:t>
            </a:r>
            <a:r>
              <a:rPr lang="en-US">
                <a:cs typeface="Arial" charset="0"/>
              </a:rPr>
              <a:t>±</a:t>
            </a:r>
            <a:r>
              <a:rPr lang="en-US"/>
              <a:t> 2, </a:t>
            </a:r>
            <a:r>
              <a:rPr lang="en-US">
                <a:cs typeface="Arial" charset="0"/>
              </a:rPr>
              <a:t>±</a:t>
            </a:r>
            <a:r>
              <a:rPr lang="en-US"/>
              <a:t> 3, . . .</a:t>
            </a:r>
          </a:p>
          <a:p>
            <a:pPr marL="609600" indent="-609600" eaLnBrk="1" hangingPunct="1"/>
            <a:endParaRPr lang="en-US"/>
          </a:p>
        </p:txBody>
      </p:sp>
      <p:sp>
        <p:nvSpPr>
          <p:cNvPr id="1904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3BB3221-CAE7-46FB-81E3-40CF3F77139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AE97-A90E-7AC8-9C7B-F22047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2071F-32E1-DA49-C353-D92450F48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If light travels at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dirty="0"/>
                  <a:t> and if green light has a wavelength of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dirty="0"/>
                  <a:t>, what is the frequency of the light wave?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600 Hz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60,000 Hz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600,000,000 Hz</a:t>
                </a:r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LcParenR"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2071F-32E1-DA49-C353-D92450F48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348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27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1AE97-A90E-7AC8-9C7B-F220472A8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2071F-32E1-DA49-C353-D92450F487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What light detectors can operate 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>
                    <a:ea typeface="Cambria Math" panose="02040503050406030204" pitchFamily="18" charset="0"/>
                  </a:rPr>
                  <a:t>Photomultipliers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>
                    <a:ea typeface="Cambria Math" panose="02040503050406030204" pitchFamily="18" charset="0"/>
                  </a:rPr>
                  <a:t>Photodiodes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>
                    <a:ea typeface="Cambria Math" panose="02040503050406030204" pitchFamily="18" charset="0"/>
                  </a:rPr>
                  <a:t>Human eyes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>
                    <a:ea typeface="Cambria Math" panose="02040503050406030204" pitchFamily="18" charset="0"/>
                  </a:rPr>
                  <a:t>Shrimp eyes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>
                    <a:ea typeface="Cambria Math" panose="02040503050406030204" pitchFamily="18" charset="0"/>
                  </a:rPr>
                  <a:t>None that we know of operate that fast</a:t>
                </a:r>
              </a:p>
              <a:p>
                <a:pPr marL="514350" indent="-514350">
                  <a:buFont typeface="+mj-lt"/>
                  <a:buAutoNum type="alphaLcParenR"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LcParenR"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E2071F-32E1-DA49-C353-D92450F487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39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760" y="1584960"/>
            <a:ext cx="6145680" cy="4099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056889" y="1135380"/>
          <a:ext cx="1377951" cy="67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800" imgH="228600" progId="Equation.3">
                  <p:embed/>
                </p:oleObj>
              </mc:Choice>
              <mc:Fallback>
                <p:oleObj name="Equation" r:id="rId3" imgW="469800" imgH="228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889" y="1135380"/>
                        <a:ext cx="1377951" cy="6703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37563"/>
            <a:ext cx="7768405" cy="5175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" y="623363"/>
            <a:ext cx="8519159" cy="568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4298" t="28617" r="15657" b="23033"/>
          <a:stretch>
            <a:fillRect/>
          </a:stretch>
        </p:blipFill>
        <p:spPr bwMode="auto">
          <a:xfrm>
            <a:off x="1478280" y="3581400"/>
            <a:ext cx="5897880" cy="128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40" y="1752600"/>
            <a:ext cx="5334000" cy="138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897880" y="3101340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2480" y="310134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3101340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3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17520" y="310134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-3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0" y="310134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-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6960" y="310134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-5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4200" y="292608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/2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196840" y="1844040"/>
            <a:ext cx="914400" cy="274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87440" y="1584960"/>
            <a:ext cx="2118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Interference fringes:</a:t>
            </a:r>
          </a:p>
          <a:p>
            <a:r>
              <a:rPr lang="en-US" sz="1600" dirty="0"/>
              <a:t> due to having two slits.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8120" y="146304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 dirty="0" err="1"/>
              <a:t>ConcepTest</a:t>
            </a:r>
            <a:r>
              <a:rPr lang="en-US" sz="2800" i="1" dirty="0"/>
              <a:t> 24.3a	</a:t>
            </a:r>
            <a:r>
              <a:rPr lang="en-US" sz="2800" dirty="0">
                <a:solidFill>
                  <a:schemeClr val="accent2"/>
                </a:solidFill>
              </a:rPr>
              <a:t>Double Slits I</a:t>
            </a:r>
          </a:p>
        </p:txBody>
      </p:sp>
      <p:sp>
        <p:nvSpPr>
          <p:cNvPr id="1999897" name="Rectangle 25"/>
          <p:cNvSpPr>
            <a:spLocks noGrp="1" noChangeArrowheads="1"/>
          </p:cNvSpPr>
          <p:nvPr>
            <p:ph idx="1"/>
          </p:nvPr>
        </p:nvSpPr>
        <p:spPr>
          <a:xfrm>
            <a:off x="231775" y="1301935"/>
            <a:ext cx="4286437" cy="4560981"/>
          </a:xfrm>
        </p:spPr>
        <p:txBody>
          <a:bodyPr/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2200" b="1" dirty="0"/>
              <a:t>	</a:t>
            </a:r>
            <a:r>
              <a:rPr lang="en-US" b="1" dirty="0"/>
              <a:t>In a double-slit experiment, when the </a:t>
            </a:r>
            <a:r>
              <a:rPr lang="en-US" b="1" dirty="0">
                <a:solidFill>
                  <a:schemeClr val="accent2"/>
                </a:solidFill>
              </a:rPr>
              <a:t>wavelength</a:t>
            </a:r>
            <a:r>
              <a:rPr lang="en-US" b="1" dirty="0"/>
              <a:t> of the light is </a:t>
            </a:r>
            <a:r>
              <a:rPr lang="en-US" b="1" dirty="0">
                <a:solidFill>
                  <a:schemeClr val="accent2"/>
                </a:solidFill>
              </a:rPr>
              <a:t>increased</a:t>
            </a:r>
            <a:r>
              <a:rPr lang="en-US" b="1" dirty="0"/>
              <a:t>, the interference pattern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1999876" name="Rectangle 4"/>
          <p:cNvSpPr>
            <a:spLocks noChangeArrowheads="1"/>
          </p:cNvSpPr>
          <p:nvPr/>
        </p:nvSpPr>
        <p:spPr bwMode="auto">
          <a:xfrm>
            <a:off x="5110163" y="1379723"/>
            <a:ext cx="3763962" cy="240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11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78887" name="AutoShape 6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8888" name="Line 7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78895" name="Freeform 9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78902" name="Freeform 11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3" name="Freeform 12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4" name="Freeform 13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5" name="Freeform 14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78898" name="Freeform 16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899" name="Freeform 17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0" name="Freeform 18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8901" name="Freeform 19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78891" name="Rectangle 21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2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78893" name="Line 23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8894" name="Line 24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6532" y="1364776"/>
            <a:ext cx="4323653" cy="411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AutoShape 2"/>
          <p:cNvSpPr>
            <a:spLocks noChangeArrowheads="1"/>
          </p:cNvSpPr>
          <p:nvPr/>
        </p:nvSpPr>
        <p:spPr bwMode="auto">
          <a:xfrm>
            <a:off x="0" y="3644900"/>
            <a:ext cx="3970338" cy="27257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001923" name="Rectangle 3"/>
          <p:cNvSpPr>
            <a:spLocks noChangeArrowheads="1"/>
          </p:cNvSpPr>
          <p:nvPr/>
        </p:nvSpPr>
        <p:spPr bwMode="auto">
          <a:xfrm>
            <a:off x="0" y="4471988"/>
            <a:ext cx="3940175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40000"/>
              </a:lnSpc>
              <a:spcBef>
                <a:spcPct val="50000"/>
              </a:spcBef>
              <a:defRPr/>
            </a:pPr>
            <a:r>
              <a:rPr lang="en-US" sz="2200" b="1">
                <a:solidFill>
                  <a:schemeClr val="bg2"/>
                </a:solidFill>
              </a:rPr>
              <a:t>	</a:t>
            </a:r>
            <a:r>
              <a:rPr lang="en-US" sz="2000" b="1">
                <a:solidFill>
                  <a:schemeClr val="bg2"/>
                </a:solidFill>
              </a:rPr>
              <a:t>If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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is increased</a:t>
            </a:r>
            <a:r>
              <a:rPr lang="en-US" sz="2000" b="1">
                <a:solidFill>
                  <a:schemeClr val="bg2"/>
                </a:solidFill>
              </a:rPr>
              <a:t> and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does not change</a:t>
            </a:r>
            <a:r>
              <a:rPr lang="en-US" sz="2000" b="1">
                <a:solidFill>
                  <a:schemeClr val="bg2"/>
                </a:solidFill>
              </a:rPr>
              <a:t>, then </a:t>
            </a:r>
            <a:r>
              <a:rPr lang="en-US" sz="20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</a:t>
            </a:r>
            <a:r>
              <a:rPr lang="en-US" sz="20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must increase</a:t>
            </a:r>
            <a:r>
              <a:rPr lang="en-US" sz="2000" b="1">
                <a:solidFill>
                  <a:schemeClr val="bg2"/>
                </a:solidFill>
              </a:rPr>
              <a:t>, so the pattern spreads out.</a:t>
            </a:r>
          </a:p>
        </p:txBody>
      </p:sp>
      <p:sp>
        <p:nvSpPr>
          <p:cNvPr id="2001925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24.3a	</a:t>
            </a:r>
            <a:r>
              <a:rPr lang="en-US" sz="2800">
                <a:solidFill>
                  <a:schemeClr val="accent2"/>
                </a:solidFill>
              </a:rPr>
              <a:t>Double Slits I</a:t>
            </a:r>
          </a:p>
        </p:txBody>
      </p:sp>
      <p:sp>
        <p:nvSpPr>
          <p:cNvPr id="2001949" name="Rectangle 29"/>
          <p:cNvSpPr>
            <a:spLocks noGrp="1" noChangeArrowheads="1"/>
          </p:cNvSpPr>
          <p:nvPr>
            <p:ph idx="1"/>
          </p:nvPr>
        </p:nvSpPr>
        <p:spPr>
          <a:xfrm>
            <a:off x="231775" y="1117981"/>
            <a:ext cx="4572000" cy="1890713"/>
          </a:xfrm>
        </p:spPr>
        <p:txBody>
          <a:bodyPr>
            <a:normAutofit fontScale="92500" lnSpcReduction="1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1800" b="1" dirty="0"/>
              <a:t>	</a:t>
            </a:r>
            <a:r>
              <a:rPr lang="en-US" sz="2400" b="1" dirty="0"/>
              <a:t>In a double-slit experiment, when the </a:t>
            </a:r>
            <a:r>
              <a:rPr lang="en-US" sz="2400" b="1" dirty="0">
                <a:solidFill>
                  <a:schemeClr val="accent2"/>
                </a:solidFill>
              </a:rPr>
              <a:t>wavelength</a:t>
            </a:r>
            <a:r>
              <a:rPr lang="en-US" sz="2400" b="1" dirty="0"/>
              <a:t> of the light is </a:t>
            </a:r>
            <a:r>
              <a:rPr lang="en-US" sz="2400" b="1" dirty="0">
                <a:solidFill>
                  <a:schemeClr val="accent2"/>
                </a:solidFill>
              </a:rPr>
              <a:t>increased</a:t>
            </a:r>
            <a:r>
              <a:rPr lang="en-US" sz="2400" b="1" dirty="0"/>
              <a:t>, the interference pattern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2001926" name="Rectangle 6"/>
          <p:cNvSpPr>
            <a:spLocks noChangeArrowheads="1"/>
          </p:cNvSpPr>
          <p:nvPr/>
        </p:nvSpPr>
        <p:spPr bwMode="auto">
          <a:xfrm>
            <a:off x="5110163" y="1514193"/>
            <a:ext cx="3763962" cy="240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lnSpc>
                <a:spcPct val="110000"/>
              </a:lnSpc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11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79915" name="AutoShape 8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79916" name="Line 9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79923" name="Freeform 11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79930" name="Freeform 13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31" name="Freeform 14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32" name="Freeform 15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33" name="Freeform 16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79926" name="Freeform 18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27" name="Freeform 19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28" name="Freeform 20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9929" name="Freeform 21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79919" name="Rectangle 23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4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79921" name="Line 25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9922" name="Line 26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001947" name="Rectangle 27"/>
          <p:cNvSpPr>
            <a:spLocks noChangeArrowheads="1"/>
          </p:cNvSpPr>
          <p:nvPr/>
        </p:nvSpPr>
        <p:spPr bwMode="auto">
          <a:xfrm>
            <a:off x="476250" y="3944938"/>
            <a:ext cx="2782888" cy="53340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8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sin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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=  m </a:t>
            </a:r>
            <a:r>
              <a:rPr lang="en-US" sz="28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</a:t>
            </a:r>
            <a:endParaRPr lang="en-US" sz="2000" b="1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379913" name="Oval 28"/>
          <p:cNvSpPr>
            <a:spLocks noChangeArrowheads="1"/>
          </p:cNvSpPr>
          <p:nvPr/>
        </p:nvSpPr>
        <p:spPr bwMode="auto">
          <a:xfrm>
            <a:off x="4775200" y="1496730"/>
            <a:ext cx="2847975" cy="5270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1947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971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24.3b	 </a:t>
            </a:r>
            <a:r>
              <a:rPr lang="en-US" sz="2800">
                <a:solidFill>
                  <a:schemeClr val="accent2"/>
                </a:solidFill>
              </a:rPr>
              <a:t>Double Slits II</a:t>
            </a:r>
          </a:p>
        </p:txBody>
      </p:sp>
      <p:sp>
        <p:nvSpPr>
          <p:cNvPr id="2003993" name="Rectangle 25"/>
          <p:cNvSpPr>
            <a:spLocks noGrp="1" noChangeArrowheads="1"/>
          </p:cNvSpPr>
          <p:nvPr>
            <p:ph idx="1"/>
          </p:nvPr>
        </p:nvSpPr>
        <p:spPr>
          <a:xfrm>
            <a:off x="0" y="1215835"/>
            <a:ext cx="4732338" cy="3502469"/>
          </a:xfrm>
        </p:spPr>
        <p:txBody>
          <a:bodyPr>
            <a:normAutofit lnSpcReduction="1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2400" b="1" dirty="0"/>
              <a:t>	</a:t>
            </a:r>
            <a:r>
              <a:rPr lang="en-US" b="1" dirty="0"/>
              <a:t>If instead the </a:t>
            </a:r>
            <a:r>
              <a:rPr lang="en-US" b="1" dirty="0">
                <a:solidFill>
                  <a:schemeClr val="tx2"/>
                </a:solidFill>
              </a:rPr>
              <a:t>slits</a:t>
            </a:r>
            <a:r>
              <a:rPr lang="en-US" b="1" dirty="0"/>
              <a:t> are moved </a:t>
            </a:r>
            <a:r>
              <a:rPr lang="en-US" b="1" dirty="0">
                <a:solidFill>
                  <a:schemeClr val="tx2"/>
                </a:solidFill>
              </a:rPr>
              <a:t>farther apart</a:t>
            </a:r>
            <a:r>
              <a:rPr lang="en-US" b="1" dirty="0"/>
              <a:t> (without changing the wavelength) the interference pattern </a:t>
            </a:r>
          </a:p>
          <a:p>
            <a:pPr marL="401638" indent="-401638">
              <a:lnSpc>
                <a:spcPct val="140000"/>
              </a:lnSpc>
              <a:spcBef>
                <a:spcPct val="50000"/>
              </a:spcBef>
              <a:defRPr/>
            </a:pPr>
            <a:endParaRPr lang="en-US" b="1" dirty="0"/>
          </a:p>
        </p:txBody>
      </p:sp>
      <p:sp>
        <p:nvSpPr>
          <p:cNvPr id="2003972" name="Rectangle 4"/>
          <p:cNvSpPr>
            <a:spLocks noChangeArrowheads="1"/>
          </p:cNvSpPr>
          <p:nvPr/>
        </p:nvSpPr>
        <p:spPr bwMode="auto">
          <a:xfrm>
            <a:off x="5319078" y="1402398"/>
            <a:ext cx="3516312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8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80935" name="AutoShape 6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0936" name="Line 7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80943" name="Freeform 9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80950" name="Freeform 11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51" name="Freeform 12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52" name="Freeform 13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53" name="Freeform 14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5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80946" name="Freeform 16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47" name="Freeform 17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48" name="Freeform 18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0949" name="Freeform 19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80939" name="Rectangle 21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2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80941" name="Line 23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0942" name="Line 24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AutoShape 2"/>
          <p:cNvSpPr>
            <a:spLocks noChangeArrowheads="1"/>
          </p:cNvSpPr>
          <p:nvPr/>
        </p:nvSpPr>
        <p:spPr bwMode="auto">
          <a:xfrm>
            <a:off x="0" y="3644900"/>
            <a:ext cx="3970338" cy="25304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381955" name="Rectangle 3"/>
          <p:cNvSpPr>
            <a:spLocks noChangeArrowheads="1"/>
          </p:cNvSpPr>
          <p:nvPr/>
        </p:nvSpPr>
        <p:spPr bwMode="auto">
          <a:xfrm>
            <a:off x="0" y="4471988"/>
            <a:ext cx="3940175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If instead </a:t>
            </a:r>
            <a:r>
              <a:rPr lang="en-US" sz="2000" b="1" i="1">
                <a:solidFill>
                  <a:schemeClr val="bg2"/>
                </a:solidFill>
              </a:rPr>
              <a:t>d</a:t>
            </a:r>
            <a:r>
              <a:rPr lang="en-US" sz="2000" b="1">
                <a:solidFill>
                  <a:schemeClr val="bg2"/>
                </a:solidFill>
              </a:rPr>
              <a:t> is increased and </a:t>
            </a:r>
            <a:r>
              <a:rPr lang="en-US" sz="2000" b="1">
                <a:solidFill>
                  <a:schemeClr val="bg2"/>
                </a:solidFill>
                <a:latin typeface="Symbol" pitchFamily="18" charset="2"/>
              </a:rPr>
              <a:t></a:t>
            </a:r>
            <a:r>
              <a:rPr lang="en-US" sz="2000" b="1">
                <a:solidFill>
                  <a:schemeClr val="bg2"/>
                </a:solidFill>
              </a:rPr>
              <a:t> does not change, then </a:t>
            </a:r>
            <a:r>
              <a:rPr lang="en-US" sz="2000" b="1">
                <a:solidFill>
                  <a:schemeClr val="bg2"/>
                </a:solidFill>
                <a:latin typeface="Symbol" pitchFamily="18" charset="2"/>
              </a:rPr>
              <a:t></a:t>
            </a:r>
            <a:r>
              <a:rPr lang="en-US" sz="2000" b="1">
                <a:solidFill>
                  <a:schemeClr val="bg2"/>
                </a:solidFill>
              </a:rPr>
              <a:t> must decrease, so the pattern shrinks together</a:t>
            </a:r>
          </a:p>
        </p:txBody>
      </p:sp>
      <p:sp>
        <p:nvSpPr>
          <p:cNvPr id="2006021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24.3b	 </a:t>
            </a:r>
            <a:r>
              <a:rPr lang="en-US" sz="2800">
                <a:solidFill>
                  <a:schemeClr val="accent2"/>
                </a:solidFill>
              </a:rPr>
              <a:t>Double Slits II</a:t>
            </a:r>
          </a:p>
        </p:txBody>
      </p:sp>
      <p:sp>
        <p:nvSpPr>
          <p:cNvPr id="2006045" name="Rectangle 29"/>
          <p:cNvSpPr>
            <a:spLocks noGrp="1" noChangeArrowheads="1"/>
          </p:cNvSpPr>
          <p:nvPr>
            <p:ph idx="1"/>
          </p:nvPr>
        </p:nvSpPr>
        <p:spPr>
          <a:xfrm>
            <a:off x="0" y="1124395"/>
            <a:ext cx="4732338" cy="2154237"/>
          </a:xfrm>
        </p:spPr>
        <p:txBody>
          <a:bodyPr/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  <a:defRPr/>
            </a:pPr>
            <a:r>
              <a:rPr lang="en-US" sz="1800" b="1" dirty="0"/>
              <a:t>	</a:t>
            </a:r>
            <a:r>
              <a:rPr lang="en-US" sz="2400" b="1" dirty="0"/>
              <a:t>If instead the </a:t>
            </a:r>
            <a:r>
              <a:rPr lang="en-US" sz="2400" b="1" dirty="0">
                <a:solidFill>
                  <a:schemeClr val="tx2"/>
                </a:solidFill>
              </a:rPr>
              <a:t>slits</a:t>
            </a:r>
            <a:r>
              <a:rPr lang="en-US" sz="2400" b="1" dirty="0"/>
              <a:t> are moved </a:t>
            </a:r>
            <a:r>
              <a:rPr lang="en-US" sz="2400" b="1" dirty="0">
                <a:solidFill>
                  <a:schemeClr val="tx2"/>
                </a:solidFill>
              </a:rPr>
              <a:t>farther apart</a:t>
            </a:r>
            <a:r>
              <a:rPr lang="en-US" sz="2400" b="1" dirty="0"/>
              <a:t> (without changing the wavelength) the interference pattern </a:t>
            </a:r>
          </a:p>
          <a:p>
            <a:pPr marL="401638" indent="-401638">
              <a:lnSpc>
                <a:spcPct val="140000"/>
              </a:lnSpc>
              <a:spcBef>
                <a:spcPct val="50000"/>
              </a:spcBef>
              <a:defRPr/>
            </a:pPr>
            <a:endParaRPr lang="en-US" sz="2400" b="1" dirty="0"/>
          </a:p>
        </p:txBody>
      </p:sp>
      <p:sp>
        <p:nvSpPr>
          <p:cNvPr id="2006022" name="Rectangle 6"/>
          <p:cNvSpPr>
            <a:spLocks noChangeArrowheads="1"/>
          </p:cNvSpPr>
          <p:nvPr/>
        </p:nvSpPr>
        <p:spPr bwMode="auto">
          <a:xfrm>
            <a:off x="5227638" y="1128078"/>
            <a:ext cx="3516312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spreads out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stays the same </a:t>
            </a:r>
            <a:endParaRPr lang="en-US" sz="2000" b="1" baseline="30000" dirty="0">
              <a:solidFill>
                <a:schemeClr val="tx2"/>
              </a:solidFill>
            </a:endParaRP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shrinks together</a:t>
            </a:r>
          </a:p>
          <a:p>
            <a:pPr marL="457200" indent="-457200">
              <a:spcBef>
                <a:spcPct val="50000"/>
              </a:spcBef>
              <a:buFont typeface="+mj-lt"/>
              <a:buAutoNum type="alphaLcParenR"/>
              <a:defRPr/>
            </a:pPr>
            <a:r>
              <a:rPr lang="en-US" sz="2000" b="1" dirty="0">
                <a:solidFill>
                  <a:schemeClr val="tx2"/>
                </a:solidFill>
              </a:rPr>
              <a:t>disappears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285750" indent="-285750">
              <a:lnSpc>
                <a:spcPct val="80000"/>
              </a:lnSpc>
              <a:spcBef>
                <a:spcPct val="50000"/>
              </a:spcBef>
              <a:defRPr/>
            </a:pP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137025" y="3424238"/>
            <a:ext cx="3843338" cy="3103562"/>
            <a:chOff x="2606" y="2157"/>
            <a:chExt cx="2421" cy="1955"/>
          </a:xfrm>
        </p:grpSpPr>
        <p:sp>
          <p:nvSpPr>
            <p:cNvPr id="381964" name="AutoShape 8"/>
            <p:cNvSpPr>
              <a:spLocks noChangeArrowheads="1"/>
            </p:cNvSpPr>
            <p:nvPr/>
          </p:nvSpPr>
          <p:spPr bwMode="auto">
            <a:xfrm>
              <a:off x="2606" y="3026"/>
              <a:ext cx="651" cy="236"/>
            </a:xfrm>
            <a:prstGeom prst="cube">
              <a:avLst>
                <a:gd name="adj" fmla="val 35593"/>
              </a:avLst>
            </a:prstGeom>
            <a:noFill/>
            <a:ln w="381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381965" name="Line 9"/>
            <p:cNvSpPr>
              <a:spLocks noChangeShapeType="1"/>
            </p:cNvSpPr>
            <p:nvPr/>
          </p:nvSpPr>
          <p:spPr bwMode="auto">
            <a:xfrm>
              <a:off x="3223" y="3144"/>
              <a:ext cx="794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 rot="-5400000">
              <a:off x="3821" y="2906"/>
              <a:ext cx="1955" cy="457"/>
              <a:chOff x="2855" y="192"/>
              <a:chExt cx="2504" cy="896"/>
            </a:xfrm>
          </p:grpSpPr>
          <p:sp>
            <p:nvSpPr>
              <p:cNvPr id="381972" name="Freeform 11"/>
              <p:cNvSpPr>
                <a:spLocks/>
              </p:cNvSpPr>
              <p:nvPr/>
            </p:nvSpPr>
            <p:spPr bwMode="auto">
              <a:xfrm>
                <a:off x="3953" y="192"/>
                <a:ext cx="312" cy="896"/>
              </a:xfrm>
              <a:custGeom>
                <a:avLst/>
                <a:gdLst>
                  <a:gd name="T0" fmla="*/ 0 w 272"/>
                  <a:gd name="T1" fmla="*/ 724992 h 168"/>
                  <a:gd name="T2" fmla="*/ 1 w 272"/>
                  <a:gd name="T3" fmla="*/ 724992 h 168"/>
                  <a:gd name="T4" fmla="*/ 2 w 272"/>
                  <a:gd name="T5" fmla="*/ 724992 h 168"/>
                  <a:gd name="T6" fmla="*/ 3 w 272"/>
                  <a:gd name="T7" fmla="*/ 724992 h 168"/>
                  <a:gd name="T8" fmla="*/ 10 w 272"/>
                  <a:gd name="T9" fmla="*/ 724992 h 168"/>
                  <a:gd name="T10" fmla="*/ 15 w 272"/>
                  <a:gd name="T11" fmla="*/ 720896 h 168"/>
                  <a:gd name="T12" fmla="*/ 28 w 272"/>
                  <a:gd name="T13" fmla="*/ 708011 h 168"/>
                  <a:gd name="T14" fmla="*/ 45 w 272"/>
                  <a:gd name="T15" fmla="*/ 677205 h 168"/>
                  <a:gd name="T16" fmla="*/ 91 w 272"/>
                  <a:gd name="T17" fmla="*/ 543717 h 168"/>
                  <a:gd name="T18" fmla="*/ 134 w 272"/>
                  <a:gd name="T19" fmla="*/ 362411 h 168"/>
                  <a:gd name="T20" fmla="*/ 179 w 272"/>
                  <a:gd name="T21" fmla="*/ 177179 h 168"/>
                  <a:gd name="T22" fmla="*/ 214 w 272"/>
                  <a:gd name="T23" fmla="*/ 73584 h 168"/>
                  <a:gd name="T24" fmla="*/ 239 w 272"/>
                  <a:gd name="T25" fmla="*/ 21845 h 168"/>
                  <a:gd name="T26" fmla="*/ 248 w 272"/>
                  <a:gd name="T27" fmla="*/ 8960 h 168"/>
                  <a:gd name="T28" fmla="*/ 256 w 272"/>
                  <a:gd name="T29" fmla="*/ 4096 h 168"/>
                  <a:gd name="T30" fmla="*/ 259 w 272"/>
                  <a:gd name="T31" fmla="*/ 0 h 168"/>
                  <a:gd name="T32" fmla="*/ 265 w 272"/>
                  <a:gd name="T33" fmla="*/ 0 h 168"/>
                  <a:gd name="T34" fmla="*/ 267 w 272"/>
                  <a:gd name="T35" fmla="*/ 0 h 168"/>
                  <a:gd name="T36" fmla="*/ 268 w 272"/>
                  <a:gd name="T37" fmla="*/ 0 h 168"/>
                  <a:gd name="T38" fmla="*/ 270 w 272"/>
                  <a:gd name="T39" fmla="*/ 0 h 168"/>
                  <a:gd name="T40" fmla="*/ 270 w 272"/>
                  <a:gd name="T41" fmla="*/ 0 h 168"/>
                  <a:gd name="T42" fmla="*/ 271 w 272"/>
                  <a:gd name="T43" fmla="*/ 0 h 168"/>
                  <a:gd name="T44" fmla="*/ 274 w 272"/>
                  <a:gd name="T45" fmla="*/ 0 h 168"/>
                  <a:gd name="T46" fmla="*/ 275 w 272"/>
                  <a:gd name="T47" fmla="*/ 0 h 168"/>
                  <a:gd name="T48" fmla="*/ 280 w 272"/>
                  <a:gd name="T49" fmla="*/ 0 h 168"/>
                  <a:gd name="T50" fmla="*/ 287 w 272"/>
                  <a:gd name="T51" fmla="*/ 8960 h 168"/>
                  <a:gd name="T52" fmla="*/ 304 w 272"/>
                  <a:gd name="T53" fmla="*/ 25941 h 168"/>
                  <a:gd name="T54" fmla="*/ 338 w 272"/>
                  <a:gd name="T55" fmla="*/ 107547 h 168"/>
                  <a:gd name="T56" fmla="*/ 382 w 272"/>
                  <a:gd name="T57" fmla="*/ 271845 h 168"/>
                  <a:gd name="T58" fmla="*/ 428 w 272"/>
                  <a:gd name="T59" fmla="*/ 453147 h 168"/>
                  <a:gd name="T60" fmla="*/ 473 w 272"/>
                  <a:gd name="T61" fmla="*/ 617275 h 168"/>
                  <a:gd name="T62" fmla="*/ 496 w 272"/>
                  <a:gd name="T63" fmla="*/ 677205 h 168"/>
                  <a:gd name="T64" fmla="*/ 514 w 272"/>
                  <a:gd name="T65" fmla="*/ 708011 h 168"/>
                  <a:gd name="T66" fmla="*/ 525 w 272"/>
                  <a:gd name="T67" fmla="*/ 720896 h 168"/>
                  <a:gd name="T68" fmla="*/ 531 w 272"/>
                  <a:gd name="T69" fmla="*/ 724992 h 168"/>
                  <a:gd name="T70" fmla="*/ 537 w 272"/>
                  <a:gd name="T71" fmla="*/ 724992 h 168"/>
                  <a:gd name="T72" fmla="*/ 538 w 272"/>
                  <a:gd name="T73" fmla="*/ 724992 h 168"/>
                  <a:gd name="T74" fmla="*/ 538 w 272"/>
                  <a:gd name="T75" fmla="*/ 724992 h 168"/>
                  <a:gd name="T76" fmla="*/ 540 w 272"/>
                  <a:gd name="T77" fmla="*/ 724992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12"/>
              <p:cNvGrpSpPr>
                <a:grpSpLocks/>
              </p:cNvGrpSpPr>
              <p:nvPr/>
            </p:nvGrpSpPr>
            <p:grpSpPr bwMode="auto">
              <a:xfrm>
                <a:off x="4264" y="422"/>
                <a:ext cx="1095" cy="666"/>
                <a:chOff x="4920" y="3603"/>
                <a:chExt cx="688" cy="435"/>
              </a:xfrm>
            </p:grpSpPr>
            <p:sp>
              <p:nvSpPr>
                <p:cNvPr id="381979" name="Freeform 13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80" name="Freeform 14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81" name="Freeform 15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82" name="Freeform 16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7"/>
              <p:cNvGrpSpPr>
                <a:grpSpLocks/>
              </p:cNvGrpSpPr>
              <p:nvPr/>
            </p:nvGrpSpPr>
            <p:grpSpPr bwMode="auto">
              <a:xfrm flipH="1">
                <a:off x="2855" y="422"/>
                <a:ext cx="1095" cy="666"/>
                <a:chOff x="4920" y="3603"/>
                <a:chExt cx="688" cy="435"/>
              </a:xfrm>
            </p:grpSpPr>
            <p:sp>
              <p:nvSpPr>
                <p:cNvPr id="381975" name="Freeform 18"/>
                <p:cNvSpPr>
                  <a:spLocks/>
                </p:cNvSpPr>
                <p:nvPr/>
              </p:nvSpPr>
              <p:spPr bwMode="auto">
                <a:xfrm>
                  <a:off x="4920" y="3603"/>
                  <a:ext cx="172" cy="435"/>
                </a:xfrm>
                <a:custGeom>
                  <a:avLst/>
                  <a:gdLst>
                    <a:gd name="T0" fmla="*/ 0 w 272"/>
                    <a:gd name="T1" fmla="*/ 19549 h 168"/>
                    <a:gd name="T2" fmla="*/ 1 w 272"/>
                    <a:gd name="T3" fmla="*/ 19549 h 168"/>
                    <a:gd name="T4" fmla="*/ 1 w 272"/>
                    <a:gd name="T5" fmla="*/ 19549 h 168"/>
                    <a:gd name="T6" fmla="*/ 1 w 272"/>
                    <a:gd name="T7" fmla="*/ 19549 h 168"/>
                    <a:gd name="T8" fmla="*/ 1 w 272"/>
                    <a:gd name="T9" fmla="*/ 19549 h 168"/>
                    <a:gd name="T10" fmla="*/ 1 w 272"/>
                    <a:gd name="T11" fmla="*/ 19422 h 168"/>
                    <a:gd name="T12" fmla="*/ 2 w 272"/>
                    <a:gd name="T13" fmla="*/ 19093 h 168"/>
                    <a:gd name="T14" fmla="*/ 3 w 272"/>
                    <a:gd name="T15" fmla="*/ 18296 h 168"/>
                    <a:gd name="T16" fmla="*/ 4 w 272"/>
                    <a:gd name="T17" fmla="*/ 14650 h 168"/>
                    <a:gd name="T18" fmla="*/ 7 w 272"/>
                    <a:gd name="T19" fmla="*/ 9787 h 168"/>
                    <a:gd name="T20" fmla="*/ 9 w 272"/>
                    <a:gd name="T21" fmla="*/ 4754 h 168"/>
                    <a:gd name="T22" fmla="*/ 11 w 272"/>
                    <a:gd name="T23" fmla="*/ 1978 h 168"/>
                    <a:gd name="T24" fmla="*/ 12 w 272"/>
                    <a:gd name="T25" fmla="*/ 590 h 168"/>
                    <a:gd name="T26" fmla="*/ 13 w 272"/>
                    <a:gd name="T27" fmla="*/ 228 h 168"/>
                    <a:gd name="T28" fmla="*/ 13 w 272"/>
                    <a:gd name="T29" fmla="*/ 14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28 h 168"/>
                    <a:gd name="T52" fmla="*/ 16 w 272"/>
                    <a:gd name="T53" fmla="*/ 709 h 168"/>
                    <a:gd name="T54" fmla="*/ 17 w 272"/>
                    <a:gd name="T55" fmla="*/ 2916 h 168"/>
                    <a:gd name="T56" fmla="*/ 20 w 272"/>
                    <a:gd name="T57" fmla="*/ 7328 h 168"/>
                    <a:gd name="T58" fmla="*/ 22 w 272"/>
                    <a:gd name="T59" fmla="*/ 12221 h 168"/>
                    <a:gd name="T60" fmla="*/ 24 w 272"/>
                    <a:gd name="T61" fmla="*/ 16634 h 168"/>
                    <a:gd name="T62" fmla="*/ 25 w 272"/>
                    <a:gd name="T63" fmla="*/ 18296 h 168"/>
                    <a:gd name="T64" fmla="*/ 27 w 272"/>
                    <a:gd name="T65" fmla="*/ 19093 h 168"/>
                    <a:gd name="T66" fmla="*/ 27 w 272"/>
                    <a:gd name="T67" fmla="*/ 19422 h 168"/>
                    <a:gd name="T68" fmla="*/ 27 w 272"/>
                    <a:gd name="T69" fmla="*/ 19549 h 168"/>
                    <a:gd name="T70" fmla="*/ 27 w 272"/>
                    <a:gd name="T71" fmla="*/ 19549 h 168"/>
                    <a:gd name="T72" fmla="*/ 27 w 272"/>
                    <a:gd name="T73" fmla="*/ 19549 h 168"/>
                    <a:gd name="T74" fmla="*/ 27 w 272"/>
                    <a:gd name="T75" fmla="*/ 19549 h 168"/>
                    <a:gd name="T76" fmla="*/ 28 w 272"/>
                    <a:gd name="T77" fmla="*/ 19549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76" name="Freeform 19"/>
                <p:cNvSpPr>
                  <a:spLocks/>
                </p:cNvSpPr>
                <p:nvPr/>
              </p:nvSpPr>
              <p:spPr bwMode="auto">
                <a:xfrm>
                  <a:off x="5094" y="3729"/>
                  <a:ext cx="172" cy="309"/>
                </a:xfrm>
                <a:custGeom>
                  <a:avLst/>
                  <a:gdLst>
                    <a:gd name="T0" fmla="*/ 0 w 272"/>
                    <a:gd name="T1" fmla="*/ 3535 h 168"/>
                    <a:gd name="T2" fmla="*/ 1 w 272"/>
                    <a:gd name="T3" fmla="*/ 3535 h 168"/>
                    <a:gd name="T4" fmla="*/ 1 w 272"/>
                    <a:gd name="T5" fmla="*/ 3535 h 168"/>
                    <a:gd name="T6" fmla="*/ 1 w 272"/>
                    <a:gd name="T7" fmla="*/ 3535 h 168"/>
                    <a:gd name="T8" fmla="*/ 1 w 272"/>
                    <a:gd name="T9" fmla="*/ 3535 h 168"/>
                    <a:gd name="T10" fmla="*/ 1 w 272"/>
                    <a:gd name="T11" fmla="*/ 3515 h 168"/>
                    <a:gd name="T12" fmla="*/ 2 w 272"/>
                    <a:gd name="T13" fmla="*/ 3454 h 168"/>
                    <a:gd name="T14" fmla="*/ 3 w 272"/>
                    <a:gd name="T15" fmla="*/ 3313 h 168"/>
                    <a:gd name="T16" fmla="*/ 4 w 272"/>
                    <a:gd name="T17" fmla="*/ 2656 h 168"/>
                    <a:gd name="T18" fmla="*/ 7 w 272"/>
                    <a:gd name="T19" fmla="*/ 1773 h 168"/>
                    <a:gd name="T20" fmla="*/ 9 w 272"/>
                    <a:gd name="T21" fmla="*/ 859 h 168"/>
                    <a:gd name="T22" fmla="*/ 11 w 272"/>
                    <a:gd name="T23" fmla="*/ 355 h 168"/>
                    <a:gd name="T24" fmla="*/ 12 w 272"/>
                    <a:gd name="T25" fmla="*/ 105 h 168"/>
                    <a:gd name="T26" fmla="*/ 13 w 272"/>
                    <a:gd name="T27" fmla="*/ 44 h 168"/>
                    <a:gd name="T28" fmla="*/ 13 w 272"/>
                    <a:gd name="T29" fmla="*/ 24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44 h 168"/>
                    <a:gd name="T52" fmla="*/ 16 w 272"/>
                    <a:gd name="T53" fmla="*/ 125 h 168"/>
                    <a:gd name="T54" fmla="*/ 17 w 272"/>
                    <a:gd name="T55" fmla="*/ 528 h 168"/>
                    <a:gd name="T56" fmla="*/ 20 w 272"/>
                    <a:gd name="T57" fmla="*/ 1326 h 168"/>
                    <a:gd name="T58" fmla="*/ 22 w 272"/>
                    <a:gd name="T59" fmla="*/ 2209 h 168"/>
                    <a:gd name="T60" fmla="*/ 24 w 272"/>
                    <a:gd name="T61" fmla="*/ 3011 h 168"/>
                    <a:gd name="T62" fmla="*/ 25 w 272"/>
                    <a:gd name="T63" fmla="*/ 3313 h 168"/>
                    <a:gd name="T64" fmla="*/ 27 w 272"/>
                    <a:gd name="T65" fmla="*/ 3454 h 168"/>
                    <a:gd name="T66" fmla="*/ 27 w 272"/>
                    <a:gd name="T67" fmla="*/ 3515 h 168"/>
                    <a:gd name="T68" fmla="*/ 27 w 272"/>
                    <a:gd name="T69" fmla="*/ 3535 h 168"/>
                    <a:gd name="T70" fmla="*/ 27 w 272"/>
                    <a:gd name="T71" fmla="*/ 3535 h 168"/>
                    <a:gd name="T72" fmla="*/ 27 w 272"/>
                    <a:gd name="T73" fmla="*/ 3535 h 168"/>
                    <a:gd name="T74" fmla="*/ 27 w 272"/>
                    <a:gd name="T75" fmla="*/ 3535 h 168"/>
                    <a:gd name="T76" fmla="*/ 28 w 272"/>
                    <a:gd name="T77" fmla="*/ 3535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77" name="Freeform 20"/>
                <p:cNvSpPr>
                  <a:spLocks/>
                </p:cNvSpPr>
                <p:nvPr/>
              </p:nvSpPr>
              <p:spPr bwMode="auto">
                <a:xfrm>
                  <a:off x="5268" y="3873"/>
                  <a:ext cx="172" cy="165"/>
                </a:xfrm>
                <a:custGeom>
                  <a:avLst/>
                  <a:gdLst>
                    <a:gd name="T0" fmla="*/ 0 w 272"/>
                    <a:gd name="T1" fmla="*/ 153 h 168"/>
                    <a:gd name="T2" fmla="*/ 1 w 272"/>
                    <a:gd name="T3" fmla="*/ 153 h 168"/>
                    <a:gd name="T4" fmla="*/ 1 w 272"/>
                    <a:gd name="T5" fmla="*/ 153 h 168"/>
                    <a:gd name="T6" fmla="*/ 1 w 272"/>
                    <a:gd name="T7" fmla="*/ 153 h 168"/>
                    <a:gd name="T8" fmla="*/ 1 w 272"/>
                    <a:gd name="T9" fmla="*/ 153 h 168"/>
                    <a:gd name="T10" fmla="*/ 1 w 272"/>
                    <a:gd name="T11" fmla="*/ 152 h 168"/>
                    <a:gd name="T12" fmla="*/ 2 w 272"/>
                    <a:gd name="T13" fmla="*/ 149 h 168"/>
                    <a:gd name="T14" fmla="*/ 3 w 272"/>
                    <a:gd name="T15" fmla="*/ 142 h 168"/>
                    <a:gd name="T16" fmla="*/ 4 w 272"/>
                    <a:gd name="T17" fmla="*/ 116 h 168"/>
                    <a:gd name="T18" fmla="*/ 7 w 272"/>
                    <a:gd name="T19" fmla="*/ 79 h 168"/>
                    <a:gd name="T20" fmla="*/ 9 w 272"/>
                    <a:gd name="T21" fmla="*/ 36 h 168"/>
                    <a:gd name="T22" fmla="*/ 11 w 272"/>
                    <a:gd name="T23" fmla="*/ 17 h 168"/>
                    <a:gd name="T24" fmla="*/ 12 w 272"/>
                    <a:gd name="T25" fmla="*/ 5 h 168"/>
                    <a:gd name="T26" fmla="*/ 13 w 272"/>
                    <a:gd name="T27" fmla="*/ 2 h 168"/>
                    <a:gd name="T28" fmla="*/ 13 w 272"/>
                    <a:gd name="T29" fmla="*/ 1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2 h 168"/>
                    <a:gd name="T52" fmla="*/ 16 w 272"/>
                    <a:gd name="T53" fmla="*/ 6 h 168"/>
                    <a:gd name="T54" fmla="*/ 17 w 272"/>
                    <a:gd name="T55" fmla="*/ 25 h 168"/>
                    <a:gd name="T56" fmla="*/ 20 w 272"/>
                    <a:gd name="T57" fmla="*/ 58 h 168"/>
                    <a:gd name="T58" fmla="*/ 22 w 272"/>
                    <a:gd name="T59" fmla="*/ 95 h 168"/>
                    <a:gd name="T60" fmla="*/ 24 w 272"/>
                    <a:gd name="T61" fmla="*/ 132 h 168"/>
                    <a:gd name="T62" fmla="*/ 25 w 272"/>
                    <a:gd name="T63" fmla="*/ 142 h 168"/>
                    <a:gd name="T64" fmla="*/ 27 w 272"/>
                    <a:gd name="T65" fmla="*/ 149 h 168"/>
                    <a:gd name="T66" fmla="*/ 27 w 272"/>
                    <a:gd name="T67" fmla="*/ 152 h 168"/>
                    <a:gd name="T68" fmla="*/ 27 w 272"/>
                    <a:gd name="T69" fmla="*/ 153 h 168"/>
                    <a:gd name="T70" fmla="*/ 27 w 272"/>
                    <a:gd name="T71" fmla="*/ 153 h 168"/>
                    <a:gd name="T72" fmla="*/ 27 w 272"/>
                    <a:gd name="T73" fmla="*/ 153 h 168"/>
                    <a:gd name="T74" fmla="*/ 27 w 272"/>
                    <a:gd name="T75" fmla="*/ 153 h 168"/>
                    <a:gd name="T76" fmla="*/ 28 w 272"/>
                    <a:gd name="T77" fmla="*/ 153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78" name="Freeform 21"/>
                <p:cNvSpPr>
                  <a:spLocks/>
                </p:cNvSpPr>
                <p:nvPr/>
              </p:nvSpPr>
              <p:spPr bwMode="auto">
                <a:xfrm>
                  <a:off x="5436" y="3975"/>
                  <a:ext cx="172" cy="63"/>
                </a:xfrm>
                <a:custGeom>
                  <a:avLst/>
                  <a:gdLst>
                    <a:gd name="T0" fmla="*/ 0 w 272"/>
                    <a:gd name="T1" fmla="*/ 1 h 168"/>
                    <a:gd name="T2" fmla="*/ 1 w 272"/>
                    <a:gd name="T3" fmla="*/ 1 h 168"/>
                    <a:gd name="T4" fmla="*/ 1 w 272"/>
                    <a:gd name="T5" fmla="*/ 1 h 168"/>
                    <a:gd name="T6" fmla="*/ 1 w 272"/>
                    <a:gd name="T7" fmla="*/ 1 h 168"/>
                    <a:gd name="T8" fmla="*/ 1 w 272"/>
                    <a:gd name="T9" fmla="*/ 1 h 168"/>
                    <a:gd name="T10" fmla="*/ 1 w 272"/>
                    <a:gd name="T11" fmla="*/ 1 h 168"/>
                    <a:gd name="T12" fmla="*/ 2 w 272"/>
                    <a:gd name="T13" fmla="*/ 1 h 168"/>
                    <a:gd name="T14" fmla="*/ 3 w 272"/>
                    <a:gd name="T15" fmla="*/ 1 h 168"/>
                    <a:gd name="T16" fmla="*/ 4 w 272"/>
                    <a:gd name="T17" fmla="*/ 1 h 168"/>
                    <a:gd name="T18" fmla="*/ 7 w 272"/>
                    <a:gd name="T19" fmla="*/ 1 h 168"/>
                    <a:gd name="T20" fmla="*/ 9 w 272"/>
                    <a:gd name="T21" fmla="*/ 0 h 168"/>
                    <a:gd name="T22" fmla="*/ 11 w 272"/>
                    <a:gd name="T23" fmla="*/ 0 h 168"/>
                    <a:gd name="T24" fmla="*/ 12 w 272"/>
                    <a:gd name="T25" fmla="*/ 0 h 168"/>
                    <a:gd name="T26" fmla="*/ 13 w 272"/>
                    <a:gd name="T27" fmla="*/ 0 h 168"/>
                    <a:gd name="T28" fmla="*/ 13 w 272"/>
                    <a:gd name="T29" fmla="*/ 0 h 168"/>
                    <a:gd name="T30" fmla="*/ 13 w 272"/>
                    <a:gd name="T31" fmla="*/ 0 h 168"/>
                    <a:gd name="T32" fmla="*/ 14 w 272"/>
                    <a:gd name="T33" fmla="*/ 0 h 168"/>
                    <a:gd name="T34" fmla="*/ 14 w 272"/>
                    <a:gd name="T35" fmla="*/ 0 h 168"/>
                    <a:gd name="T36" fmla="*/ 14 w 272"/>
                    <a:gd name="T37" fmla="*/ 0 h 168"/>
                    <a:gd name="T38" fmla="*/ 14 w 272"/>
                    <a:gd name="T39" fmla="*/ 0 h 168"/>
                    <a:gd name="T40" fmla="*/ 14 w 272"/>
                    <a:gd name="T41" fmla="*/ 0 h 168"/>
                    <a:gd name="T42" fmla="*/ 14 w 272"/>
                    <a:gd name="T43" fmla="*/ 0 h 168"/>
                    <a:gd name="T44" fmla="*/ 14 w 272"/>
                    <a:gd name="T45" fmla="*/ 0 h 168"/>
                    <a:gd name="T46" fmla="*/ 14 w 272"/>
                    <a:gd name="T47" fmla="*/ 0 h 168"/>
                    <a:gd name="T48" fmla="*/ 14 w 272"/>
                    <a:gd name="T49" fmla="*/ 0 h 168"/>
                    <a:gd name="T50" fmla="*/ 15 w 272"/>
                    <a:gd name="T51" fmla="*/ 0 h 168"/>
                    <a:gd name="T52" fmla="*/ 16 w 272"/>
                    <a:gd name="T53" fmla="*/ 0 h 168"/>
                    <a:gd name="T54" fmla="*/ 17 w 272"/>
                    <a:gd name="T55" fmla="*/ 0 h 168"/>
                    <a:gd name="T56" fmla="*/ 20 w 272"/>
                    <a:gd name="T57" fmla="*/ 0 h 168"/>
                    <a:gd name="T58" fmla="*/ 22 w 272"/>
                    <a:gd name="T59" fmla="*/ 1 h 168"/>
                    <a:gd name="T60" fmla="*/ 24 w 272"/>
                    <a:gd name="T61" fmla="*/ 1 h 168"/>
                    <a:gd name="T62" fmla="*/ 25 w 272"/>
                    <a:gd name="T63" fmla="*/ 1 h 168"/>
                    <a:gd name="T64" fmla="*/ 27 w 272"/>
                    <a:gd name="T65" fmla="*/ 1 h 168"/>
                    <a:gd name="T66" fmla="*/ 27 w 272"/>
                    <a:gd name="T67" fmla="*/ 1 h 168"/>
                    <a:gd name="T68" fmla="*/ 27 w 272"/>
                    <a:gd name="T69" fmla="*/ 1 h 168"/>
                    <a:gd name="T70" fmla="*/ 27 w 272"/>
                    <a:gd name="T71" fmla="*/ 1 h 168"/>
                    <a:gd name="T72" fmla="*/ 27 w 272"/>
                    <a:gd name="T73" fmla="*/ 1 h 168"/>
                    <a:gd name="T74" fmla="*/ 27 w 272"/>
                    <a:gd name="T75" fmla="*/ 1 h 168"/>
                    <a:gd name="T76" fmla="*/ 28 w 272"/>
                    <a:gd name="T77" fmla="*/ 1 h 168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272"/>
                    <a:gd name="T118" fmla="*/ 0 h 168"/>
                    <a:gd name="T119" fmla="*/ 272 w 272"/>
                    <a:gd name="T120" fmla="*/ 168 h 168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272" h="168">
                      <a:moveTo>
                        <a:pt x="0" y="168"/>
                      </a:moveTo>
                      <a:lnTo>
                        <a:pt x="0" y="168"/>
                      </a:lnTo>
                      <a:lnTo>
                        <a:pt x="1" y="168"/>
                      </a:lnTo>
                      <a:lnTo>
                        <a:pt x="2" y="168"/>
                      </a:lnTo>
                      <a:lnTo>
                        <a:pt x="3" y="168"/>
                      </a:lnTo>
                      <a:lnTo>
                        <a:pt x="4" y="168"/>
                      </a:lnTo>
                      <a:lnTo>
                        <a:pt x="5" y="168"/>
                      </a:lnTo>
                      <a:lnTo>
                        <a:pt x="6" y="167"/>
                      </a:lnTo>
                      <a:lnTo>
                        <a:pt x="8" y="167"/>
                      </a:lnTo>
                      <a:lnTo>
                        <a:pt x="11" y="166"/>
                      </a:lnTo>
                      <a:lnTo>
                        <a:pt x="14" y="164"/>
                      </a:lnTo>
                      <a:lnTo>
                        <a:pt x="17" y="162"/>
                      </a:lnTo>
                      <a:lnTo>
                        <a:pt x="23" y="157"/>
                      </a:lnTo>
                      <a:lnTo>
                        <a:pt x="34" y="143"/>
                      </a:lnTo>
                      <a:lnTo>
                        <a:pt x="45" y="126"/>
                      </a:lnTo>
                      <a:lnTo>
                        <a:pt x="57" y="105"/>
                      </a:lnTo>
                      <a:lnTo>
                        <a:pt x="68" y="84"/>
                      </a:lnTo>
                      <a:lnTo>
                        <a:pt x="80" y="61"/>
                      </a:lnTo>
                      <a:lnTo>
                        <a:pt x="91" y="41"/>
                      </a:lnTo>
                      <a:lnTo>
                        <a:pt x="102" y="24"/>
                      </a:lnTo>
                      <a:lnTo>
                        <a:pt x="108" y="17"/>
                      </a:lnTo>
                      <a:lnTo>
                        <a:pt x="114" y="10"/>
                      </a:lnTo>
                      <a:lnTo>
                        <a:pt x="120" y="5"/>
                      </a:lnTo>
                      <a:lnTo>
                        <a:pt x="123" y="4"/>
                      </a:lnTo>
                      <a:lnTo>
                        <a:pt x="125" y="2"/>
                      </a:lnTo>
                      <a:lnTo>
                        <a:pt x="127" y="2"/>
                      </a:lnTo>
                      <a:lnTo>
                        <a:pt x="128" y="1"/>
                      </a:lnTo>
                      <a:lnTo>
                        <a:pt x="130" y="1"/>
                      </a:lnTo>
                      <a:lnTo>
                        <a:pt x="131" y="0"/>
                      </a:lnTo>
                      <a:lnTo>
                        <a:pt x="132" y="0"/>
                      </a:lnTo>
                      <a:lnTo>
                        <a:pt x="133" y="0"/>
                      </a:lnTo>
                      <a:lnTo>
                        <a:pt x="134" y="0"/>
                      </a:lnTo>
                      <a:lnTo>
                        <a:pt x="135" y="0"/>
                      </a:lnTo>
                      <a:lnTo>
                        <a:pt x="136" y="0"/>
                      </a:lnTo>
                      <a:lnTo>
                        <a:pt x="137" y="0"/>
                      </a:lnTo>
                      <a:lnTo>
                        <a:pt x="138" y="0"/>
                      </a:lnTo>
                      <a:lnTo>
                        <a:pt x="139" y="0"/>
                      </a:lnTo>
                      <a:lnTo>
                        <a:pt x="141" y="0"/>
                      </a:lnTo>
                      <a:lnTo>
                        <a:pt x="142" y="1"/>
                      </a:lnTo>
                      <a:lnTo>
                        <a:pt x="145" y="2"/>
                      </a:lnTo>
                      <a:lnTo>
                        <a:pt x="148" y="3"/>
                      </a:lnTo>
                      <a:lnTo>
                        <a:pt x="153" y="6"/>
                      </a:lnTo>
                      <a:lnTo>
                        <a:pt x="159" y="11"/>
                      </a:lnTo>
                      <a:lnTo>
                        <a:pt x="170" y="25"/>
                      </a:lnTo>
                      <a:lnTo>
                        <a:pt x="181" y="42"/>
                      </a:lnTo>
                      <a:lnTo>
                        <a:pt x="193" y="63"/>
                      </a:lnTo>
                      <a:lnTo>
                        <a:pt x="204" y="84"/>
                      </a:lnTo>
                      <a:lnTo>
                        <a:pt x="215" y="105"/>
                      </a:lnTo>
                      <a:lnTo>
                        <a:pt x="227" y="126"/>
                      </a:lnTo>
                      <a:lnTo>
                        <a:pt x="238" y="143"/>
                      </a:lnTo>
                      <a:lnTo>
                        <a:pt x="244" y="151"/>
                      </a:lnTo>
                      <a:lnTo>
                        <a:pt x="250" y="157"/>
                      </a:lnTo>
                      <a:lnTo>
                        <a:pt x="256" y="162"/>
                      </a:lnTo>
                      <a:lnTo>
                        <a:pt x="259" y="164"/>
                      </a:lnTo>
                      <a:lnTo>
                        <a:pt x="261" y="166"/>
                      </a:lnTo>
                      <a:lnTo>
                        <a:pt x="264" y="167"/>
                      </a:lnTo>
                      <a:lnTo>
                        <a:pt x="267" y="167"/>
                      </a:lnTo>
                      <a:lnTo>
                        <a:pt x="268" y="168"/>
                      </a:lnTo>
                      <a:lnTo>
                        <a:pt x="269" y="168"/>
                      </a:lnTo>
                      <a:lnTo>
                        <a:pt x="270" y="168"/>
                      </a:lnTo>
                      <a:lnTo>
                        <a:pt x="271" y="168"/>
                      </a:lnTo>
                      <a:lnTo>
                        <a:pt x="272" y="168"/>
                      </a:lnTo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6" name="Group 22"/>
            <p:cNvGrpSpPr>
              <a:grpSpLocks/>
            </p:cNvGrpSpPr>
            <p:nvPr/>
          </p:nvGrpSpPr>
          <p:grpSpPr bwMode="auto">
            <a:xfrm>
              <a:off x="4064" y="2974"/>
              <a:ext cx="436" cy="346"/>
              <a:chOff x="4454" y="1236"/>
              <a:chExt cx="436" cy="346"/>
            </a:xfrm>
          </p:grpSpPr>
          <p:sp>
            <p:nvSpPr>
              <p:cNvPr id="381968" name="Rectangle 23"/>
              <p:cNvSpPr>
                <a:spLocks noChangeArrowheads="1"/>
              </p:cNvSpPr>
              <p:nvPr/>
            </p:nvSpPr>
            <p:spPr bwMode="auto">
              <a:xfrm>
                <a:off x="4454" y="1236"/>
                <a:ext cx="436" cy="346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" name="Group 24"/>
              <p:cNvGrpSpPr>
                <a:grpSpLocks/>
              </p:cNvGrpSpPr>
              <p:nvPr/>
            </p:nvGrpSpPr>
            <p:grpSpPr bwMode="auto">
              <a:xfrm>
                <a:off x="4619" y="1277"/>
                <a:ext cx="106" cy="264"/>
                <a:chOff x="4600" y="1291"/>
                <a:chExt cx="106" cy="264"/>
              </a:xfrm>
            </p:grpSpPr>
            <p:sp>
              <p:nvSpPr>
                <p:cNvPr id="381970" name="Line 25"/>
                <p:cNvSpPr>
                  <a:spLocks noChangeShapeType="1"/>
                </p:cNvSpPr>
                <p:nvPr/>
              </p:nvSpPr>
              <p:spPr bwMode="auto">
                <a:xfrm>
                  <a:off x="4600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71" name="Line 26"/>
                <p:cNvSpPr>
                  <a:spLocks noChangeShapeType="1"/>
                </p:cNvSpPr>
                <p:nvPr/>
              </p:nvSpPr>
              <p:spPr bwMode="auto">
                <a:xfrm>
                  <a:off x="4706" y="1291"/>
                  <a:ext cx="0" cy="264"/>
                </a:xfrm>
                <a:prstGeom prst="line">
                  <a:avLst/>
                </a:prstGeom>
                <a:noFill/>
                <a:ln w="38100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006043" name="Rectangle 27"/>
          <p:cNvSpPr>
            <a:spLocks noChangeArrowheads="1"/>
          </p:cNvSpPr>
          <p:nvPr/>
        </p:nvSpPr>
        <p:spPr bwMode="auto">
          <a:xfrm>
            <a:off x="476250" y="3944938"/>
            <a:ext cx="2782888" cy="514350"/>
          </a:xfrm>
          <a:prstGeom prst="rect">
            <a:avLst/>
          </a:prstGeom>
          <a:noFill/>
          <a:ln w="38100">
            <a:solidFill>
              <a:srgbClr val="99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i="1">
                <a:solidFill>
                  <a:srgbClr val="990000"/>
                </a:solidFill>
              </a:rPr>
              <a:t>d</a:t>
            </a:r>
            <a:r>
              <a:rPr lang="en-US" sz="2800" b="1">
                <a:solidFill>
                  <a:srgbClr val="990000"/>
                </a:solidFill>
              </a:rPr>
              <a:t> sin </a:t>
            </a:r>
            <a:r>
              <a:rPr lang="en-US" sz="2800" b="1">
                <a:solidFill>
                  <a:srgbClr val="990000"/>
                </a:solidFill>
                <a:latin typeface="Symbol" pitchFamily="18" charset="2"/>
              </a:rPr>
              <a:t> </a:t>
            </a:r>
            <a:r>
              <a:rPr lang="en-US" sz="2800" b="1">
                <a:solidFill>
                  <a:srgbClr val="990000"/>
                </a:solidFill>
              </a:rPr>
              <a:t>=  m </a:t>
            </a:r>
            <a:r>
              <a:rPr lang="en-US" sz="2800" b="1">
                <a:solidFill>
                  <a:srgbClr val="990000"/>
                </a:solidFill>
                <a:latin typeface="Symbol" pitchFamily="18" charset="2"/>
              </a:rPr>
              <a:t></a:t>
            </a:r>
            <a:endParaRPr lang="en-US" sz="2000" b="1">
              <a:solidFill>
                <a:schemeClr val="accent1"/>
              </a:solidFill>
              <a:latin typeface="Symbol" pitchFamily="18" charset="2"/>
            </a:endParaRPr>
          </a:p>
        </p:txBody>
      </p:sp>
      <p:sp>
        <p:nvSpPr>
          <p:cNvPr id="381961" name="Oval 28"/>
          <p:cNvSpPr>
            <a:spLocks noChangeArrowheads="1"/>
          </p:cNvSpPr>
          <p:nvPr/>
        </p:nvSpPr>
        <p:spPr bwMode="auto">
          <a:xfrm>
            <a:off x="4875213" y="1980565"/>
            <a:ext cx="3430587" cy="5270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06046" name="Text Box 30"/>
          <p:cNvSpPr txBox="1">
            <a:spLocks noChangeArrowheads="1"/>
          </p:cNvSpPr>
          <p:nvPr/>
        </p:nvSpPr>
        <p:spPr bwMode="auto">
          <a:xfrm>
            <a:off x="368300" y="6451600"/>
            <a:ext cx="7440613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000" b="1"/>
              <a:t>When would the interference pattern disappear?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6043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9" name="Text Box 3"/>
          <p:cNvSpPr txBox="1">
            <a:spLocks noChangeArrowheads="1"/>
          </p:cNvSpPr>
          <p:nvPr/>
        </p:nvSpPr>
        <p:spPr bwMode="auto">
          <a:xfrm>
            <a:off x="4630738" y="1286955"/>
            <a:ext cx="451326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there is no difference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half a wavelength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one wavelength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three wavelengths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more than three wavelengths</a:t>
            </a:r>
            <a:endParaRPr lang="en-US" sz="2000" b="1" dirty="0"/>
          </a:p>
        </p:txBody>
      </p:sp>
      <p:sp>
        <p:nvSpPr>
          <p:cNvPr id="2008098" name="Rectangle 34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24.4	</a:t>
            </a:r>
            <a:r>
              <a:rPr lang="en-US" sz="2800">
                <a:solidFill>
                  <a:schemeClr val="accent2"/>
                </a:solidFill>
              </a:rPr>
              <a:t>Path Difference</a:t>
            </a:r>
          </a:p>
        </p:txBody>
      </p:sp>
      <p:sp>
        <p:nvSpPr>
          <p:cNvPr id="382980" name="Rectangle 4"/>
          <p:cNvSpPr>
            <a:spLocks noGrp="1" noChangeArrowheads="1"/>
          </p:cNvSpPr>
          <p:nvPr>
            <p:ph idx="1"/>
          </p:nvPr>
        </p:nvSpPr>
        <p:spPr>
          <a:xfrm>
            <a:off x="0" y="1088009"/>
            <a:ext cx="4572000" cy="2390775"/>
          </a:xfrm>
          <a:noFill/>
        </p:spPr>
        <p:txBody>
          <a:bodyPr>
            <a:normAutofit fontScale="77500" lnSpcReduction="2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</a:pPr>
            <a:r>
              <a:rPr lang="en-US" b="1" dirty="0"/>
              <a:t>	In a double-slit experiment, what </a:t>
            </a:r>
            <a:r>
              <a:rPr lang="en-US" b="1" i="1" dirty="0"/>
              <a:t>path difference</a:t>
            </a:r>
            <a:r>
              <a:rPr lang="en-US" b="1" dirty="0"/>
              <a:t>  have the waves from each slit traveled to give a minimum at the indicated position?</a:t>
            </a:r>
            <a:r>
              <a:rPr lang="en-US" dirty="0"/>
              <a:t> 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160963" y="4203192"/>
            <a:ext cx="3975100" cy="1422400"/>
            <a:chOff x="2855" y="192"/>
            <a:chExt cx="2504" cy="896"/>
          </a:xfrm>
        </p:grpSpPr>
        <p:sp>
          <p:nvSpPr>
            <p:cNvPr id="383000" name="Freeform 8"/>
            <p:cNvSpPr>
              <a:spLocks/>
            </p:cNvSpPr>
            <p:nvPr/>
          </p:nvSpPr>
          <p:spPr bwMode="auto">
            <a:xfrm>
              <a:off x="3953" y="192"/>
              <a:ext cx="312" cy="896"/>
            </a:xfrm>
            <a:custGeom>
              <a:avLst/>
              <a:gdLst>
                <a:gd name="T0" fmla="*/ 0 w 272"/>
                <a:gd name="T1" fmla="*/ 724992 h 168"/>
                <a:gd name="T2" fmla="*/ 1 w 272"/>
                <a:gd name="T3" fmla="*/ 724992 h 168"/>
                <a:gd name="T4" fmla="*/ 2 w 272"/>
                <a:gd name="T5" fmla="*/ 724992 h 168"/>
                <a:gd name="T6" fmla="*/ 3 w 272"/>
                <a:gd name="T7" fmla="*/ 724992 h 168"/>
                <a:gd name="T8" fmla="*/ 10 w 272"/>
                <a:gd name="T9" fmla="*/ 724992 h 168"/>
                <a:gd name="T10" fmla="*/ 15 w 272"/>
                <a:gd name="T11" fmla="*/ 720896 h 168"/>
                <a:gd name="T12" fmla="*/ 28 w 272"/>
                <a:gd name="T13" fmla="*/ 708011 h 168"/>
                <a:gd name="T14" fmla="*/ 45 w 272"/>
                <a:gd name="T15" fmla="*/ 677205 h 168"/>
                <a:gd name="T16" fmla="*/ 91 w 272"/>
                <a:gd name="T17" fmla="*/ 543717 h 168"/>
                <a:gd name="T18" fmla="*/ 134 w 272"/>
                <a:gd name="T19" fmla="*/ 362411 h 168"/>
                <a:gd name="T20" fmla="*/ 179 w 272"/>
                <a:gd name="T21" fmla="*/ 177179 h 168"/>
                <a:gd name="T22" fmla="*/ 214 w 272"/>
                <a:gd name="T23" fmla="*/ 73584 h 168"/>
                <a:gd name="T24" fmla="*/ 239 w 272"/>
                <a:gd name="T25" fmla="*/ 21845 h 168"/>
                <a:gd name="T26" fmla="*/ 248 w 272"/>
                <a:gd name="T27" fmla="*/ 8960 h 168"/>
                <a:gd name="T28" fmla="*/ 256 w 272"/>
                <a:gd name="T29" fmla="*/ 4096 h 168"/>
                <a:gd name="T30" fmla="*/ 259 w 272"/>
                <a:gd name="T31" fmla="*/ 0 h 168"/>
                <a:gd name="T32" fmla="*/ 265 w 272"/>
                <a:gd name="T33" fmla="*/ 0 h 168"/>
                <a:gd name="T34" fmla="*/ 267 w 272"/>
                <a:gd name="T35" fmla="*/ 0 h 168"/>
                <a:gd name="T36" fmla="*/ 268 w 272"/>
                <a:gd name="T37" fmla="*/ 0 h 168"/>
                <a:gd name="T38" fmla="*/ 270 w 272"/>
                <a:gd name="T39" fmla="*/ 0 h 168"/>
                <a:gd name="T40" fmla="*/ 270 w 272"/>
                <a:gd name="T41" fmla="*/ 0 h 168"/>
                <a:gd name="T42" fmla="*/ 271 w 272"/>
                <a:gd name="T43" fmla="*/ 0 h 168"/>
                <a:gd name="T44" fmla="*/ 274 w 272"/>
                <a:gd name="T45" fmla="*/ 0 h 168"/>
                <a:gd name="T46" fmla="*/ 275 w 272"/>
                <a:gd name="T47" fmla="*/ 0 h 168"/>
                <a:gd name="T48" fmla="*/ 280 w 272"/>
                <a:gd name="T49" fmla="*/ 0 h 168"/>
                <a:gd name="T50" fmla="*/ 287 w 272"/>
                <a:gd name="T51" fmla="*/ 8960 h 168"/>
                <a:gd name="T52" fmla="*/ 304 w 272"/>
                <a:gd name="T53" fmla="*/ 25941 h 168"/>
                <a:gd name="T54" fmla="*/ 338 w 272"/>
                <a:gd name="T55" fmla="*/ 107547 h 168"/>
                <a:gd name="T56" fmla="*/ 382 w 272"/>
                <a:gd name="T57" fmla="*/ 271845 h 168"/>
                <a:gd name="T58" fmla="*/ 428 w 272"/>
                <a:gd name="T59" fmla="*/ 453147 h 168"/>
                <a:gd name="T60" fmla="*/ 473 w 272"/>
                <a:gd name="T61" fmla="*/ 617275 h 168"/>
                <a:gd name="T62" fmla="*/ 496 w 272"/>
                <a:gd name="T63" fmla="*/ 677205 h 168"/>
                <a:gd name="T64" fmla="*/ 514 w 272"/>
                <a:gd name="T65" fmla="*/ 708011 h 168"/>
                <a:gd name="T66" fmla="*/ 525 w 272"/>
                <a:gd name="T67" fmla="*/ 720896 h 168"/>
                <a:gd name="T68" fmla="*/ 531 w 272"/>
                <a:gd name="T69" fmla="*/ 724992 h 168"/>
                <a:gd name="T70" fmla="*/ 537 w 272"/>
                <a:gd name="T71" fmla="*/ 724992 h 168"/>
                <a:gd name="T72" fmla="*/ 538 w 272"/>
                <a:gd name="T73" fmla="*/ 724992 h 168"/>
                <a:gd name="T74" fmla="*/ 538 w 272"/>
                <a:gd name="T75" fmla="*/ 724992 h 168"/>
                <a:gd name="T76" fmla="*/ 540 w 272"/>
                <a:gd name="T77" fmla="*/ 724992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2"/>
                <a:gd name="T118" fmla="*/ 0 h 168"/>
                <a:gd name="T119" fmla="*/ 272 w 272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2" h="168">
                  <a:moveTo>
                    <a:pt x="0" y="168"/>
                  </a:moveTo>
                  <a:lnTo>
                    <a:pt x="0" y="168"/>
                  </a:lnTo>
                  <a:lnTo>
                    <a:pt x="1" y="168"/>
                  </a:lnTo>
                  <a:lnTo>
                    <a:pt x="2" y="168"/>
                  </a:lnTo>
                  <a:lnTo>
                    <a:pt x="3" y="168"/>
                  </a:lnTo>
                  <a:lnTo>
                    <a:pt x="4" y="168"/>
                  </a:lnTo>
                  <a:lnTo>
                    <a:pt x="5" y="168"/>
                  </a:lnTo>
                  <a:lnTo>
                    <a:pt x="6" y="167"/>
                  </a:lnTo>
                  <a:lnTo>
                    <a:pt x="8" y="167"/>
                  </a:lnTo>
                  <a:lnTo>
                    <a:pt x="11" y="166"/>
                  </a:lnTo>
                  <a:lnTo>
                    <a:pt x="14" y="164"/>
                  </a:lnTo>
                  <a:lnTo>
                    <a:pt x="17" y="162"/>
                  </a:lnTo>
                  <a:lnTo>
                    <a:pt x="23" y="157"/>
                  </a:lnTo>
                  <a:lnTo>
                    <a:pt x="34" y="143"/>
                  </a:lnTo>
                  <a:lnTo>
                    <a:pt x="45" y="126"/>
                  </a:lnTo>
                  <a:lnTo>
                    <a:pt x="57" y="105"/>
                  </a:lnTo>
                  <a:lnTo>
                    <a:pt x="68" y="84"/>
                  </a:lnTo>
                  <a:lnTo>
                    <a:pt x="80" y="61"/>
                  </a:lnTo>
                  <a:lnTo>
                    <a:pt x="91" y="41"/>
                  </a:lnTo>
                  <a:lnTo>
                    <a:pt x="102" y="24"/>
                  </a:lnTo>
                  <a:lnTo>
                    <a:pt x="108" y="17"/>
                  </a:lnTo>
                  <a:lnTo>
                    <a:pt x="114" y="10"/>
                  </a:lnTo>
                  <a:lnTo>
                    <a:pt x="120" y="5"/>
                  </a:lnTo>
                  <a:lnTo>
                    <a:pt x="123" y="4"/>
                  </a:lnTo>
                  <a:lnTo>
                    <a:pt x="125" y="2"/>
                  </a:lnTo>
                  <a:lnTo>
                    <a:pt x="127" y="2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3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5" y="2"/>
                  </a:lnTo>
                  <a:lnTo>
                    <a:pt x="148" y="3"/>
                  </a:lnTo>
                  <a:lnTo>
                    <a:pt x="153" y="6"/>
                  </a:lnTo>
                  <a:lnTo>
                    <a:pt x="159" y="11"/>
                  </a:lnTo>
                  <a:lnTo>
                    <a:pt x="170" y="25"/>
                  </a:lnTo>
                  <a:lnTo>
                    <a:pt x="181" y="42"/>
                  </a:lnTo>
                  <a:lnTo>
                    <a:pt x="193" y="63"/>
                  </a:lnTo>
                  <a:lnTo>
                    <a:pt x="204" y="84"/>
                  </a:lnTo>
                  <a:lnTo>
                    <a:pt x="215" y="105"/>
                  </a:lnTo>
                  <a:lnTo>
                    <a:pt x="227" y="126"/>
                  </a:lnTo>
                  <a:lnTo>
                    <a:pt x="238" y="143"/>
                  </a:lnTo>
                  <a:lnTo>
                    <a:pt x="244" y="151"/>
                  </a:lnTo>
                  <a:lnTo>
                    <a:pt x="250" y="157"/>
                  </a:lnTo>
                  <a:lnTo>
                    <a:pt x="256" y="162"/>
                  </a:lnTo>
                  <a:lnTo>
                    <a:pt x="259" y="164"/>
                  </a:lnTo>
                  <a:lnTo>
                    <a:pt x="261" y="166"/>
                  </a:lnTo>
                  <a:lnTo>
                    <a:pt x="264" y="167"/>
                  </a:lnTo>
                  <a:lnTo>
                    <a:pt x="267" y="167"/>
                  </a:lnTo>
                  <a:lnTo>
                    <a:pt x="268" y="168"/>
                  </a:lnTo>
                  <a:lnTo>
                    <a:pt x="269" y="168"/>
                  </a:lnTo>
                  <a:lnTo>
                    <a:pt x="270" y="168"/>
                  </a:lnTo>
                  <a:lnTo>
                    <a:pt x="271" y="168"/>
                  </a:lnTo>
                  <a:lnTo>
                    <a:pt x="272" y="168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4264" y="422"/>
              <a:ext cx="1095" cy="666"/>
              <a:chOff x="4920" y="3603"/>
              <a:chExt cx="688" cy="435"/>
            </a:xfrm>
          </p:grpSpPr>
          <p:sp>
            <p:nvSpPr>
              <p:cNvPr id="383007" name="Freeform 10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8" name="Freeform 11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9" name="Freeform 12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10" name="Freeform 13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4"/>
            <p:cNvGrpSpPr>
              <a:grpSpLocks/>
            </p:cNvGrpSpPr>
            <p:nvPr/>
          </p:nvGrpSpPr>
          <p:grpSpPr bwMode="auto">
            <a:xfrm flipH="1">
              <a:off x="2855" y="422"/>
              <a:ext cx="1095" cy="666"/>
              <a:chOff x="4920" y="3603"/>
              <a:chExt cx="688" cy="435"/>
            </a:xfrm>
          </p:grpSpPr>
          <p:sp>
            <p:nvSpPr>
              <p:cNvPr id="383003" name="Freeform 15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4" name="Freeform 16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5" name="Freeform 17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06" name="Freeform 18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2997" name="Line 19"/>
          <p:cNvSpPr>
            <a:spLocks noChangeShapeType="1"/>
          </p:cNvSpPr>
          <p:nvPr/>
        </p:nvSpPr>
        <p:spPr bwMode="auto">
          <a:xfrm flipV="1">
            <a:off x="5105400" y="4184142"/>
            <a:ext cx="0" cy="1543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2998" name="Line 20"/>
          <p:cNvSpPr>
            <a:spLocks noChangeShapeType="1"/>
          </p:cNvSpPr>
          <p:nvPr/>
        </p:nvSpPr>
        <p:spPr bwMode="auto">
          <a:xfrm flipV="1">
            <a:off x="8705850" y="5708142"/>
            <a:ext cx="0" cy="4191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2999" name="Text Box 21"/>
          <p:cNvSpPr txBox="1">
            <a:spLocks noChangeArrowheads="1"/>
          </p:cNvSpPr>
          <p:nvPr/>
        </p:nvSpPr>
        <p:spPr bwMode="auto">
          <a:xfrm rot="16200000">
            <a:off x="4125913" y="4722304"/>
            <a:ext cx="1228725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/>
              <a:t>Intensity</a:t>
            </a: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5168900" y="4227005"/>
            <a:ext cx="3975100" cy="1422400"/>
            <a:chOff x="2855" y="192"/>
            <a:chExt cx="2504" cy="896"/>
          </a:xfrm>
        </p:grpSpPr>
        <p:sp>
          <p:nvSpPr>
            <p:cNvPr id="382985" name="Freeform 23"/>
            <p:cNvSpPr>
              <a:spLocks/>
            </p:cNvSpPr>
            <p:nvPr/>
          </p:nvSpPr>
          <p:spPr bwMode="auto">
            <a:xfrm>
              <a:off x="3953" y="192"/>
              <a:ext cx="312" cy="896"/>
            </a:xfrm>
            <a:custGeom>
              <a:avLst/>
              <a:gdLst>
                <a:gd name="T0" fmla="*/ 0 w 272"/>
                <a:gd name="T1" fmla="*/ 724992 h 168"/>
                <a:gd name="T2" fmla="*/ 1 w 272"/>
                <a:gd name="T3" fmla="*/ 724992 h 168"/>
                <a:gd name="T4" fmla="*/ 2 w 272"/>
                <a:gd name="T5" fmla="*/ 724992 h 168"/>
                <a:gd name="T6" fmla="*/ 3 w 272"/>
                <a:gd name="T7" fmla="*/ 724992 h 168"/>
                <a:gd name="T8" fmla="*/ 10 w 272"/>
                <a:gd name="T9" fmla="*/ 724992 h 168"/>
                <a:gd name="T10" fmla="*/ 15 w 272"/>
                <a:gd name="T11" fmla="*/ 720896 h 168"/>
                <a:gd name="T12" fmla="*/ 28 w 272"/>
                <a:gd name="T13" fmla="*/ 708011 h 168"/>
                <a:gd name="T14" fmla="*/ 45 w 272"/>
                <a:gd name="T15" fmla="*/ 677205 h 168"/>
                <a:gd name="T16" fmla="*/ 91 w 272"/>
                <a:gd name="T17" fmla="*/ 543717 h 168"/>
                <a:gd name="T18" fmla="*/ 134 w 272"/>
                <a:gd name="T19" fmla="*/ 362411 h 168"/>
                <a:gd name="T20" fmla="*/ 179 w 272"/>
                <a:gd name="T21" fmla="*/ 177179 h 168"/>
                <a:gd name="T22" fmla="*/ 214 w 272"/>
                <a:gd name="T23" fmla="*/ 73584 h 168"/>
                <a:gd name="T24" fmla="*/ 239 w 272"/>
                <a:gd name="T25" fmla="*/ 21845 h 168"/>
                <a:gd name="T26" fmla="*/ 248 w 272"/>
                <a:gd name="T27" fmla="*/ 8960 h 168"/>
                <a:gd name="T28" fmla="*/ 256 w 272"/>
                <a:gd name="T29" fmla="*/ 4096 h 168"/>
                <a:gd name="T30" fmla="*/ 259 w 272"/>
                <a:gd name="T31" fmla="*/ 0 h 168"/>
                <a:gd name="T32" fmla="*/ 265 w 272"/>
                <a:gd name="T33" fmla="*/ 0 h 168"/>
                <a:gd name="T34" fmla="*/ 267 w 272"/>
                <a:gd name="T35" fmla="*/ 0 h 168"/>
                <a:gd name="T36" fmla="*/ 268 w 272"/>
                <a:gd name="T37" fmla="*/ 0 h 168"/>
                <a:gd name="T38" fmla="*/ 270 w 272"/>
                <a:gd name="T39" fmla="*/ 0 h 168"/>
                <a:gd name="T40" fmla="*/ 270 w 272"/>
                <a:gd name="T41" fmla="*/ 0 h 168"/>
                <a:gd name="T42" fmla="*/ 271 w 272"/>
                <a:gd name="T43" fmla="*/ 0 h 168"/>
                <a:gd name="T44" fmla="*/ 274 w 272"/>
                <a:gd name="T45" fmla="*/ 0 h 168"/>
                <a:gd name="T46" fmla="*/ 275 w 272"/>
                <a:gd name="T47" fmla="*/ 0 h 168"/>
                <a:gd name="T48" fmla="*/ 280 w 272"/>
                <a:gd name="T49" fmla="*/ 0 h 168"/>
                <a:gd name="T50" fmla="*/ 287 w 272"/>
                <a:gd name="T51" fmla="*/ 8960 h 168"/>
                <a:gd name="T52" fmla="*/ 304 w 272"/>
                <a:gd name="T53" fmla="*/ 25941 h 168"/>
                <a:gd name="T54" fmla="*/ 338 w 272"/>
                <a:gd name="T55" fmla="*/ 107547 h 168"/>
                <a:gd name="T56" fmla="*/ 382 w 272"/>
                <a:gd name="T57" fmla="*/ 271845 h 168"/>
                <a:gd name="T58" fmla="*/ 428 w 272"/>
                <a:gd name="T59" fmla="*/ 453147 h 168"/>
                <a:gd name="T60" fmla="*/ 473 w 272"/>
                <a:gd name="T61" fmla="*/ 617275 h 168"/>
                <a:gd name="T62" fmla="*/ 496 w 272"/>
                <a:gd name="T63" fmla="*/ 677205 h 168"/>
                <a:gd name="T64" fmla="*/ 514 w 272"/>
                <a:gd name="T65" fmla="*/ 708011 h 168"/>
                <a:gd name="T66" fmla="*/ 525 w 272"/>
                <a:gd name="T67" fmla="*/ 720896 h 168"/>
                <a:gd name="T68" fmla="*/ 531 w 272"/>
                <a:gd name="T69" fmla="*/ 724992 h 168"/>
                <a:gd name="T70" fmla="*/ 537 w 272"/>
                <a:gd name="T71" fmla="*/ 724992 h 168"/>
                <a:gd name="T72" fmla="*/ 538 w 272"/>
                <a:gd name="T73" fmla="*/ 724992 h 168"/>
                <a:gd name="T74" fmla="*/ 538 w 272"/>
                <a:gd name="T75" fmla="*/ 724992 h 168"/>
                <a:gd name="T76" fmla="*/ 540 w 272"/>
                <a:gd name="T77" fmla="*/ 724992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2"/>
                <a:gd name="T118" fmla="*/ 0 h 168"/>
                <a:gd name="T119" fmla="*/ 272 w 272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2" h="168">
                  <a:moveTo>
                    <a:pt x="0" y="168"/>
                  </a:moveTo>
                  <a:lnTo>
                    <a:pt x="0" y="168"/>
                  </a:lnTo>
                  <a:lnTo>
                    <a:pt x="1" y="168"/>
                  </a:lnTo>
                  <a:lnTo>
                    <a:pt x="2" y="168"/>
                  </a:lnTo>
                  <a:lnTo>
                    <a:pt x="3" y="168"/>
                  </a:lnTo>
                  <a:lnTo>
                    <a:pt x="4" y="168"/>
                  </a:lnTo>
                  <a:lnTo>
                    <a:pt x="5" y="168"/>
                  </a:lnTo>
                  <a:lnTo>
                    <a:pt x="6" y="167"/>
                  </a:lnTo>
                  <a:lnTo>
                    <a:pt x="8" y="167"/>
                  </a:lnTo>
                  <a:lnTo>
                    <a:pt x="11" y="166"/>
                  </a:lnTo>
                  <a:lnTo>
                    <a:pt x="14" y="164"/>
                  </a:lnTo>
                  <a:lnTo>
                    <a:pt x="17" y="162"/>
                  </a:lnTo>
                  <a:lnTo>
                    <a:pt x="23" y="157"/>
                  </a:lnTo>
                  <a:lnTo>
                    <a:pt x="34" y="143"/>
                  </a:lnTo>
                  <a:lnTo>
                    <a:pt x="45" y="126"/>
                  </a:lnTo>
                  <a:lnTo>
                    <a:pt x="57" y="105"/>
                  </a:lnTo>
                  <a:lnTo>
                    <a:pt x="68" y="84"/>
                  </a:lnTo>
                  <a:lnTo>
                    <a:pt x="80" y="61"/>
                  </a:lnTo>
                  <a:lnTo>
                    <a:pt x="91" y="41"/>
                  </a:lnTo>
                  <a:lnTo>
                    <a:pt x="102" y="24"/>
                  </a:lnTo>
                  <a:lnTo>
                    <a:pt x="108" y="17"/>
                  </a:lnTo>
                  <a:lnTo>
                    <a:pt x="114" y="10"/>
                  </a:lnTo>
                  <a:lnTo>
                    <a:pt x="120" y="5"/>
                  </a:lnTo>
                  <a:lnTo>
                    <a:pt x="123" y="4"/>
                  </a:lnTo>
                  <a:lnTo>
                    <a:pt x="125" y="2"/>
                  </a:lnTo>
                  <a:lnTo>
                    <a:pt x="127" y="2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3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5" y="2"/>
                  </a:lnTo>
                  <a:lnTo>
                    <a:pt x="148" y="3"/>
                  </a:lnTo>
                  <a:lnTo>
                    <a:pt x="153" y="6"/>
                  </a:lnTo>
                  <a:lnTo>
                    <a:pt x="159" y="11"/>
                  </a:lnTo>
                  <a:lnTo>
                    <a:pt x="170" y="25"/>
                  </a:lnTo>
                  <a:lnTo>
                    <a:pt x="181" y="42"/>
                  </a:lnTo>
                  <a:lnTo>
                    <a:pt x="193" y="63"/>
                  </a:lnTo>
                  <a:lnTo>
                    <a:pt x="204" y="84"/>
                  </a:lnTo>
                  <a:lnTo>
                    <a:pt x="215" y="105"/>
                  </a:lnTo>
                  <a:lnTo>
                    <a:pt x="227" y="126"/>
                  </a:lnTo>
                  <a:lnTo>
                    <a:pt x="238" y="143"/>
                  </a:lnTo>
                  <a:lnTo>
                    <a:pt x="244" y="151"/>
                  </a:lnTo>
                  <a:lnTo>
                    <a:pt x="250" y="157"/>
                  </a:lnTo>
                  <a:lnTo>
                    <a:pt x="256" y="162"/>
                  </a:lnTo>
                  <a:lnTo>
                    <a:pt x="259" y="164"/>
                  </a:lnTo>
                  <a:lnTo>
                    <a:pt x="261" y="166"/>
                  </a:lnTo>
                  <a:lnTo>
                    <a:pt x="264" y="167"/>
                  </a:lnTo>
                  <a:lnTo>
                    <a:pt x="267" y="167"/>
                  </a:lnTo>
                  <a:lnTo>
                    <a:pt x="268" y="168"/>
                  </a:lnTo>
                  <a:lnTo>
                    <a:pt x="269" y="168"/>
                  </a:lnTo>
                  <a:lnTo>
                    <a:pt x="270" y="168"/>
                  </a:lnTo>
                  <a:lnTo>
                    <a:pt x="271" y="168"/>
                  </a:lnTo>
                  <a:lnTo>
                    <a:pt x="272" y="168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4264" y="422"/>
              <a:ext cx="1095" cy="666"/>
              <a:chOff x="4920" y="3603"/>
              <a:chExt cx="688" cy="435"/>
            </a:xfrm>
          </p:grpSpPr>
          <p:sp>
            <p:nvSpPr>
              <p:cNvPr id="382992" name="Freeform 25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3" name="Freeform 26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4" name="Freeform 27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5" name="Freeform 28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29"/>
            <p:cNvGrpSpPr>
              <a:grpSpLocks/>
            </p:cNvGrpSpPr>
            <p:nvPr/>
          </p:nvGrpSpPr>
          <p:grpSpPr bwMode="auto">
            <a:xfrm flipH="1">
              <a:off x="2855" y="422"/>
              <a:ext cx="1095" cy="666"/>
              <a:chOff x="4920" y="3603"/>
              <a:chExt cx="688" cy="435"/>
            </a:xfrm>
          </p:grpSpPr>
          <p:sp>
            <p:nvSpPr>
              <p:cNvPr id="382988" name="Freeform 30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89" name="Freeform 31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0" name="Freeform 32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91" name="Freeform 33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176838" y="4145788"/>
            <a:ext cx="3975100" cy="1422400"/>
            <a:chOff x="2855" y="192"/>
            <a:chExt cx="2504" cy="896"/>
          </a:xfrm>
        </p:grpSpPr>
        <p:sp>
          <p:nvSpPr>
            <p:cNvPr id="384033" name="Freeform 4"/>
            <p:cNvSpPr>
              <a:spLocks/>
            </p:cNvSpPr>
            <p:nvPr/>
          </p:nvSpPr>
          <p:spPr bwMode="auto">
            <a:xfrm>
              <a:off x="3953" y="192"/>
              <a:ext cx="312" cy="896"/>
            </a:xfrm>
            <a:custGeom>
              <a:avLst/>
              <a:gdLst>
                <a:gd name="T0" fmla="*/ 0 w 272"/>
                <a:gd name="T1" fmla="*/ 724992 h 168"/>
                <a:gd name="T2" fmla="*/ 1 w 272"/>
                <a:gd name="T3" fmla="*/ 724992 h 168"/>
                <a:gd name="T4" fmla="*/ 2 w 272"/>
                <a:gd name="T5" fmla="*/ 724992 h 168"/>
                <a:gd name="T6" fmla="*/ 3 w 272"/>
                <a:gd name="T7" fmla="*/ 724992 h 168"/>
                <a:gd name="T8" fmla="*/ 10 w 272"/>
                <a:gd name="T9" fmla="*/ 724992 h 168"/>
                <a:gd name="T10" fmla="*/ 15 w 272"/>
                <a:gd name="T11" fmla="*/ 720896 h 168"/>
                <a:gd name="T12" fmla="*/ 28 w 272"/>
                <a:gd name="T13" fmla="*/ 708011 h 168"/>
                <a:gd name="T14" fmla="*/ 45 w 272"/>
                <a:gd name="T15" fmla="*/ 677205 h 168"/>
                <a:gd name="T16" fmla="*/ 91 w 272"/>
                <a:gd name="T17" fmla="*/ 543717 h 168"/>
                <a:gd name="T18" fmla="*/ 134 w 272"/>
                <a:gd name="T19" fmla="*/ 362411 h 168"/>
                <a:gd name="T20" fmla="*/ 179 w 272"/>
                <a:gd name="T21" fmla="*/ 177179 h 168"/>
                <a:gd name="T22" fmla="*/ 214 w 272"/>
                <a:gd name="T23" fmla="*/ 73584 h 168"/>
                <a:gd name="T24" fmla="*/ 239 w 272"/>
                <a:gd name="T25" fmla="*/ 21845 h 168"/>
                <a:gd name="T26" fmla="*/ 248 w 272"/>
                <a:gd name="T27" fmla="*/ 8960 h 168"/>
                <a:gd name="T28" fmla="*/ 256 w 272"/>
                <a:gd name="T29" fmla="*/ 4096 h 168"/>
                <a:gd name="T30" fmla="*/ 259 w 272"/>
                <a:gd name="T31" fmla="*/ 0 h 168"/>
                <a:gd name="T32" fmla="*/ 265 w 272"/>
                <a:gd name="T33" fmla="*/ 0 h 168"/>
                <a:gd name="T34" fmla="*/ 267 w 272"/>
                <a:gd name="T35" fmla="*/ 0 h 168"/>
                <a:gd name="T36" fmla="*/ 268 w 272"/>
                <a:gd name="T37" fmla="*/ 0 h 168"/>
                <a:gd name="T38" fmla="*/ 270 w 272"/>
                <a:gd name="T39" fmla="*/ 0 h 168"/>
                <a:gd name="T40" fmla="*/ 270 w 272"/>
                <a:gd name="T41" fmla="*/ 0 h 168"/>
                <a:gd name="T42" fmla="*/ 271 w 272"/>
                <a:gd name="T43" fmla="*/ 0 h 168"/>
                <a:gd name="T44" fmla="*/ 274 w 272"/>
                <a:gd name="T45" fmla="*/ 0 h 168"/>
                <a:gd name="T46" fmla="*/ 275 w 272"/>
                <a:gd name="T47" fmla="*/ 0 h 168"/>
                <a:gd name="T48" fmla="*/ 280 w 272"/>
                <a:gd name="T49" fmla="*/ 0 h 168"/>
                <a:gd name="T50" fmla="*/ 287 w 272"/>
                <a:gd name="T51" fmla="*/ 8960 h 168"/>
                <a:gd name="T52" fmla="*/ 304 w 272"/>
                <a:gd name="T53" fmla="*/ 25941 h 168"/>
                <a:gd name="T54" fmla="*/ 338 w 272"/>
                <a:gd name="T55" fmla="*/ 107547 h 168"/>
                <a:gd name="T56" fmla="*/ 382 w 272"/>
                <a:gd name="T57" fmla="*/ 271845 h 168"/>
                <a:gd name="T58" fmla="*/ 428 w 272"/>
                <a:gd name="T59" fmla="*/ 453147 h 168"/>
                <a:gd name="T60" fmla="*/ 473 w 272"/>
                <a:gd name="T61" fmla="*/ 617275 h 168"/>
                <a:gd name="T62" fmla="*/ 496 w 272"/>
                <a:gd name="T63" fmla="*/ 677205 h 168"/>
                <a:gd name="T64" fmla="*/ 514 w 272"/>
                <a:gd name="T65" fmla="*/ 708011 h 168"/>
                <a:gd name="T66" fmla="*/ 525 w 272"/>
                <a:gd name="T67" fmla="*/ 720896 h 168"/>
                <a:gd name="T68" fmla="*/ 531 w 272"/>
                <a:gd name="T69" fmla="*/ 724992 h 168"/>
                <a:gd name="T70" fmla="*/ 537 w 272"/>
                <a:gd name="T71" fmla="*/ 724992 h 168"/>
                <a:gd name="T72" fmla="*/ 538 w 272"/>
                <a:gd name="T73" fmla="*/ 724992 h 168"/>
                <a:gd name="T74" fmla="*/ 538 w 272"/>
                <a:gd name="T75" fmla="*/ 724992 h 168"/>
                <a:gd name="T76" fmla="*/ 540 w 272"/>
                <a:gd name="T77" fmla="*/ 724992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72"/>
                <a:gd name="T118" fmla="*/ 0 h 168"/>
                <a:gd name="T119" fmla="*/ 272 w 272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72" h="168">
                  <a:moveTo>
                    <a:pt x="0" y="168"/>
                  </a:moveTo>
                  <a:lnTo>
                    <a:pt x="0" y="168"/>
                  </a:lnTo>
                  <a:lnTo>
                    <a:pt x="1" y="168"/>
                  </a:lnTo>
                  <a:lnTo>
                    <a:pt x="2" y="168"/>
                  </a:lnTo>
                  <a:lnTo>
                    <a:pt x="3" y="168"/>
                  </a:lnTo>
                  <a:lnTo>
                    <a:pt x="4" y="168"/>
                  </a:lnTo>
                  <a:lnTo>
                    <a:pt x="5" y="168"/>
                  </a:lnTo>
                  <a:lnTo>
                    <a:pt x="6" y="167"/>
                  </a:lnTo>
                  <a:lnTo>
                    <a:pt x="8" y="167"/>
                  </a:lnTo>
                  <a:lnTo>
                    <a:pt x="11" y="166"/>
                  </a:lnTo>
                  <a:lnTo>
                    <a:pt x="14" y="164"/>
                  </a:lnTo>
                  <a:lnTo>
                    <a:pt x="17" y="162"/>
                  </a:lnTo>
                  <a:lnTo>
                    <a:pt x="23" y="157"/>
                  </a:lnTo>
                  <a:lnTo>
                    <a:pt x="34" y="143"/>
                  </a:lnTo>
                  <a:lnTo>
                    <a:pt x="45" y="126"/>
                  </a:lnTo>
                  <a:lnTo>
                    <a:pt x="57" y="105"/>
                  </a:lnTo>
                  <a:lnTo>
                    <a:pt x="68" y="84"/>
                  </a:lnTo>
                  <a:lnTo>
                    <a:pt x="80" y="61"/>
                  </a:lnTo>
                  <a:lnTo>
                    <a:pt x="91" y="41"/>
                  </a:lnTo>
                  <a:lnTo>
                    <a:pt x="102" y="24"/>
                  </a:lnTo>
                  <a:lnTo>
                    <a:pt x="108" y="17"/>
                  </a:lnTo>
                  <a:lnTo>
                    <a:pt x="114" y="10"/>
                  </a:lnTo>
                  <a:lnTo>
                    <a:pt x="120" y="5"/>
                  </a:lnTo>
                  <a:lnTo>
                    <a:pt x="123" y="4"/>
                  </a:lnTo>
                  <a:lnTo>
                    <a:pt x="125" y="2"/>
                  </a:lnTo>
                  <a:lnTo>
                    <a:pt x="127" y="2"/>
                  </a:lnTo>
                  <a:lnTo>
                    <a:pt x="128" y="1"/>
                  </a:lnTo>
                  <a:lnTo>
                    <a:pt x="130" y="1"/>
                  </a:lnTo>
                  <a:lnTo>
                    <a:pt x="131" y="0"/>
                  </a:lnTo>
                  <a:lnTo>
                    <a:pt x="132" y="0"/>
                  </a:lnTo>
                  <a:lnTo>
                    <a:pt x="133" y="0"/>
                  </a:lnTo>
                  <a:lnTo>
                    <a:pt x="134" y="0"/>
                  </a:lnTo>
                  <a:lnTo>
                    <a:pt x="135" y="0"/>
                  </a:lnTo>
                  <a:lnTo>
                    <a:pt x="136" y="0"/>
                  </a:lnTo>
                  <a:lnTo>
                    <a:pt x="137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5" y="2"/>
                  </a:lnTo>
                  <a:lnTo>
                    <a:pt x="148" y="3"/>
                  </a:lnTo>
                  <a:lnTo>
                    <a:pt x="153" y="6"/>
                  </a:lnTo>
                  <a:lnTo>
                    <a:pt x="159" y="11"/>
                  </a:lnTo>
                  <a:lnTo>
                    <a:pt x="170" y="25"/>
                  </a:lnTo>
                  <a:lnTo>
                    <a:pt x="181" y="42"/>
                  </a:lnTo>
                  <a:lnTo>
                    <a:pt x="193" y="63"/>
                  </a:lnTo>
                  <a:lnTo>
                    <a:pt x="204" y="84"/>
                  </a:lnTo>
                  <a:lnTo>
                    <a:pt x="215" y="105"/>
                  </a:lnTo>
                  <a:lnTo>
                    <a:pt x="227" y="126"/>
                  </a:lnTo>
                  <a:lnTo>
                    <a:pt x="238" y="143"/>
                  </a:lnTo>
                  <a:lnTo>
                    <a:pt x="244" y="151"/>
                  </a:lnTo>
                  <a:lnTo>
                    <a:pt x="250" y="157"/>
                  </a:lnTo>
                  <a:lnTo>
                    <a:pt x="256" y="162"/>
                  </a:lnTo>
                  <a:lnTo>
                    <a:pt x="259" y="164"/>
                  </a:lnTo>
                  <a:lnTo>
                    <a:pt x="261" y="166"/>
                  </a:lnTo>
                  <a:lnTo>
                    <a:pt x="264" y="167"/>
                  </a:lnTo>
                  <a:lnTo>
                    <a:pt x="267" y="167"/>
                  </a:lnTo>
                  <a:lnTo>
                    <a:pt x="268" y="168"/>
                  </a:lnTo>
                  <a:lnTo>
                    <a:pt x="269" y="168"/>
                  </a:lnTo>
                  <a:lnTo>
                    <a:pt x="270" y="168"/>
                  </a:lnTo>
                  <a:lnTo>
                    <a:pt x="271" y="168"/>
                  </a:lnTo>
                  <a:lnTo>
                    <a:pt x="272" y="168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264" y="422"/>
              <a:ext cx="1095" cy="666"/>
              <a:chOff x="4920" y="3603"/>
              <a:chExt cx="688" cy="435"/>
            </a:xfrm>
          </p:grpSpPr>
          <p:sp>
            <p:nvSpPr>
              <p:cNvPr id="384040" name="Freeform 6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41" name="Freeform 7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42" name="Freeform 8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43" name="Freeform 9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 flipH="1">
              <a:off x="2855" y="422"/>
              <a:ext cx="1095" cy="666"/>
              <a:chOff x="4920" y="3603"/>
              <a:chExt cx="688" cy="435"/>
            </a:xfrm>
          </p:grpSpPr>
          <p:sp>
            <p:nvSpPr>
              <p:cNvPr id="384036" name="Freeform 11"/>
              <p:cNvSpPr>
                <a:spLocks/>
              </p:cNvSpPr>
              <p:nvPr/>
            </p:nvSpPr>
            <p:spPr bwMode="auto">
              <a:xfrm>
                <a:off x="4920" y="3603"/>
                <a:ext cx="172" cy="435"/>
              </a:xfrm>
              <a:custGeom>
                <a:avLst/>
                <a:gdLst>
                  <a:gd name="T0" fmla="*/ 0 w 272"/>
                  <a:gd name="T1" fmla="*/ 19549 h 168"/>
                  <a:gd name="T2" fmla="*/ 1 w 272"/>
                  <a:gd name="T3" fmla="*/ 19549 h 168"/>
                  <a:gd name="T4" fmla="*/ 1 w 272"/>
                  <a:gd name="T5" fmla="*/ 19549 h 168"/>
                  <a:gd name="T6" fmla="*/ 1 w 272"/>
                  <a:gd name="T7" fmla="*/ 19549 h 168"/>
                  <a:gd name="T8" fmla="*/ 1 w 272"/>
                  <a:gd name="T9" fmla="*/ 19549 h 168"/>
                  <a:gd name="T10" fmla="*/ 1 w 272"/>
                  <a:gd name="T11" fmla="*/ 19422 h 168"/>
                  <a:gd name="T12" fmla="*/ 2 w 272"/>
                  <a:gd name="T13" fmla="*/ 19093 h 168"/>
                  <a:gd name="T14" fmla="*/ 3 w 272"/>
                  <a:gd name="T15" fmla="*/ 18296 h 168"/>
                  <a:gd name="T16" fmla="*/ 4 w 272"/>
                  <a:gd name="T17" fmla="*/ 14650 h 168"/>
                  <a:gd name="T18" fmla="*/ 7 w 272"/>
                  <a:gd name="T19" fmla="*/ 9787 h 168"/>
                  <a:gd name="T20" fmla="*/ 9 w 272"/>
                  <a:gd name="T21" fmla="*/ 4754 h 168"/>
                  <a:gd name="T22" fmla="*/ 11 w 272"/>
                  <a:gd name="T23" fmla="*/ 1978 h 168"/>
                  <a:gd name="T24" fmla="*/ 12 w 272"/>
                  <a:gd name="T25" fmla="*/ 590 h 168"/>
                  <a:gd name="T26" fmla="*/ 13 w 272"/>
                  <a:gd name="T27" fmla="*/ 228 h 168"/>
                  <a:gd name="T28" fmla="*/ 13 w 272"/>
                  <a:gd name="T29" fmla="*/ 14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28 h 168"/>
                  <a:gd name="T52" fmla="*/ 16 w 272"/>
                  <a:gd name="T53" fmla="*/ 709 h 168"/>
                  <a:gd name="T54" fmla="*/ 17 w 272"/>
                  <a:gd name="T55" fmla="*/ 2916 h 168"/>
                  <a:gd name="T56" fmla="*/ 20 w 272"/>
                  <a:gd name="T57" fmla="*/ 7328 h 168"/>
                  <a:gd name="T58" fmla="*/ 22 w 272"/>
                  <a:gd name="T59" fmla="*/ 12221 h 168"/>
                  <a:gd name="T60" fmla="*/ 24 w 272"/>
                  <a:gd name="T61" fmla="*/ 16634 h 168"/>
                  <a:gd name="T62" fmla="*/ 25 w 272"/>
                  <a:gd name="T63" fmla="*/ 18296 h 168"/>
                  <a:gd name="T64" fmla="*/ 27 w 272"/>
                  <a:gd name="T65" fmla="*/ 19093 h 168"/>
                  <a:gd name="T66" fmla="*/ 27 w 272"/>
                  <a:gd name="T67" fmla="*/ 19422 h 168"/>
                  <a:gd name="T68" fmla="*/ 27 w 272"/>
                  <a:gd name="T69" fmla="*/ 19549 h 168"/>
                  <a:gd name="T70" fmla="*/ 27 w 272"/>
                  <a:gd name="T71" fmla="*/ 19549 h 168"/>
                  <a:gd name="T72" fmla="*/ 27 w 272"/>
                  <a:gd name="T73" fmla="*/ 19549 h 168"/>
                  <a:gd name="T74" fmla="*/ 27 w 272"/>
                  <a:gd name="T75" fmla="*/ 19549 h 168"/>
                  <a:gd name="T76" fmla="*/ 28 w 272"/>
                  <a:gd name="T77" fmla="*/ 19549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37" name="Freeform 12"/>
              <p:cNvSpPr>
                <a:spLocks/>
              </p:cNvSpPr>
              <p:nvPr/>
            </p:nvSpPr>
            <p:spPr bwMode="auto">
              <a:xfrm>
                <a:off x="5094" y="3729"/>
                <a:ext cx="172" cy="309"/>
              </a:xfrm>
              <a:custGeom>
                <a:avLst/>
                <a:gdLst>
                  <a:gd name="T0" fmla="*/ 0 w 272"/>
                  <a:gd name="T1" fmla="*/ 3535 h 168"/>
                  <a:gd name="T2" fmla="*/ 1 w 272"/>
                  <a:gd name="T3" fmla="*/ 3535 h 168"/>
                  <a:gd name="T4" fmla="*/ 1 w 272"/>
                  <a:gd name="T5" fmla="*/ 3535 h 168"/>
                  <a:gd name="T6" fmla="*/ 1 w 272"/>
                  <a:gd name="T7" fmla="*/ 3535 h 168"/>
                  <a:gd name="T8" fmla="*/ 1 w 272"/>
                  <a:gd name="T9" fmla="*/ 3535 h 168"/>
                  <a:gd name="T10" fmla="*/ 1 w 272"/>
                  <a:gd name="T11" fmla="*/ 3515 h 168"/>
                  <a:gd name="T12" fmla="*/ 2 w 272"/>
                  <a:gd name="T13" fmla="*/ 3454 h 168"/>
                  <a:gd name="T14" fmla="*/ 3 w 272"/>
                  <a:gd name="T15" fmla="*/ 3313 h 168"/>
                  <a:gd name="T16" fmla="*/ 4 w 272"/>
                  <a:gd name="T17" fmla="*/ 2656 h 168"/>
                  <a:gd name="T18" fmla="*/ 7 w 272"/>
                  <a:gd name="T19" fmla="*/ 1773 h 168"/>
                  <a:gd name="T20" fmla="*/ 9 w 272"/>
                  <a:gd name="T21" fmla="*/ 859 h 168"/>
                  <a:gd name="T22" fmla="*/ 11 w 272"/>
                  <a:gd name="T23" fmla="*/ 355 h 168"/>
                  <a:gd name="T24" fmla="*/ 12 w 272"/>
                  <a:gd name="T25" fmla="*/ 105 h 168"/>
                  <a:gd name="T26" fmla="*/ 13 w 272"/>
                  <a:gd name="T27" fmla="*/ 44 h 168"/>
                  <a:gd name="T28" fmla="*/ 13 w 272"/>
                  <a:gd name="T29" fmla="*/ 24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44 h 168"/>
                  <a:gd name="T52" fmla="*/ 16 w 272"/>
                  <a:gd name="T53" fmla="*/ 125 h 168"/>
                  <a:gd name="T54" fmla="*/ 17 w 272"/>
                  <a:gd name="T55" fmla="*/ 528 h 168"/>
                  <a:gd name="T56" fmla="*/ 20 w 272"/>
                  <a:gd name="T57" fmla="*/ 1326 h 168"/>
                  <a:gd name="T58" fmla="*/ 22 w 272"/>
                  <a:gd name="T59" fmla="*/ 2209 h 168"/>
                  <a:gd name="T60" fmla="*/ 24 w 272"/>
                  <a:gd name="T61" fmla="*/ 3011 h 168"/>
                  <a:gd name="T62" fmla="*/ 25 w 272"/>
                  <a:gd name="T63" fmla="*/ 3313 h 168"/>
                  <a:gd name="T64" fmla="*/ 27 w 272"/>
                  <a:gd name="T65" fmla="*/ 3454 h 168"/>
                  <a:gd name="T66" fmla="*/ 27 w 272"/>
                  <a:gd name="T67" fmla="*/ 3515 h 168"/>
                  <a:gd name="T68" fmla="*/ 27 w 272"/>
                  <a:gd name="T69" fmla="*/ 3535 h 168"/>
                  <a:gd name="T70" fmla="*/ 27 w 272"/>
                  <a:gd name="T71" fmla="*/ 3535 h 168"/>
                  <a:gd name="T72" fmla="*/ 27 w 272"/>
                  <a:gd name="T73" fmla="*/ 3535 h 168"/>
                  <a:gd name="T74" fmla="*/ 27 w 272"/>
                  <a:gd name="T75" fmla="*/ 3535 h 168"/>
                  <a:gd name="T76" fmla="*/ 28 w 272"/>
                  <a:gd name="T77" fmla="*/ 3535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38" name="Freeform 13"/>
              <p:cNvSpPr>
                <a:spLocks/>
              </p:cNvSpPr>
              <p:nvPr/>
            </p:nvSpPr>
            <p:spPr bwMode="auto">
              <a:xfrm>
                <a:off x="5268" y="3873"/>
                <a:ext cx="172" cy="165"/>
              </a:xfrm>
              <a:custGeom>
                <a:avLst/>
                <a:gdLst>
                  <a:gd name="T0" fmla="*/ 0 w 272"/>
                  <a:gd name="T1" fmla="*/ 153 h 168"/>
                  <a:gd name="T2" fmla="*/ 1 w 272"/>
                  <a:gd name="T3" fmla="*/ 153 h 168"/>
                  <a:gd name="T4" fmla="*/ 1 w 272"/>
                  <a:gd name="T5" fmla="*/ 153 h 168"/>
                  <a:gd name="T6" fmla="*/ 1 w 272"/>
                  <a:gd name="T7" fmla="*/ 153 h 168"/>
                  <a:gd name="T8" fmla="*/ 1 w 272"/>
                  <a:gd name="T9" fmla="*/ 153 h 168"/>
                  <a:gd name="T10" fmla="*/ 1 w 272"/>
                  <a:gd name="T11" fmla="*/ 152 h 168"/>
                  <a:gd name="T12" fmla="*/ 2 w 272"/>
                  <a:gd name="T13" fmla="*/ 149 h 168"/>
                  <a:gd name="T14" fmla="*/ 3 w 272"/>
                  <a:gd name="T15" fmla="*/ 142 h 168"/>
                  <a:gd name="T16" fmla="*/ 4 w 272"/>
                  <a:gd name="T17" fmla="*/ 116 h 168"/>
                  <a:gd name="T18" fmla="*/ 7 w 272"/>
                  <a:gd name="T19" fmla="*/ 79 h 168"/>
                  <a:gd name="T20" fmla="*/ 9 w 272"/>
                  <a:gd name="T21" fmla="*/ 36 h 168"/>
                  <a:gd name="T22" fmla="*/ 11 w 272"/>
                  <a:gd name="T23" fmla="*/ 17 h 168"/>
                  <a:gd name="T24" fmla="*/ 12 w 272"/>
                  <a:gd name="T25" fmla="*/ 5 h 168"/>
                  <a:gd name="T26" fmla="*/ 13 w 272"/>
                  <a:gd name="T27" fmla="*/ 2 h 168"/>
                  <a:gd name="T28" fmla="*/ 13 w 272"/>
                  <a:gd name="T29" fmla="*/ 1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2 h 168"/>
                  <a:gd name="T52" fmla="*/ 16 w 272"/>
                  <a:gd name="T53" fmla="*/ 6 h 168"/>
                  <a:gd name="T54" fmla="*/ 17 w 272"/>
                  <a:gd name="T55" fmla="*/ 25 h 168"/>
                  <a:gd name="T56" fmla="*/ 20 w 272"/>
                  <a:gd name="T57" fmla="*/ 58 h 168"/>
                  <a:gd name="T58" fmla="*/ 22 w 272"/>
                  <a:gd name="T59" fmla="*/ 95 h 168"/>
                  <a:gd name="T60" fmla="*/ 24 w 272"/>
                  <a:gd name="T61" fmla="*/ 132 h 168"/>
                  <a:gd name="T62" fmla="*/ 25 w 272"/>
                  <a:gd name="T63" fmla="*/ 142 h 168"/>
                  <a:gd name="T64" fmla="*/ 27 w 272"/>
                  <a:gd name="T65" fmla="*/ 149 h 168"/>
                  <a:gd name="T66" fmla="*/ 27 w 272"/>
                  <a:gd name="T67" fmla="*/ 152 h 168"/>
                  <a:gd name="T68" fmla="*/ 27 w 272"/>
                  <a:gd name="T69" fmla="*/ 153 h 168"/>
                  <a:gd name="T70" fmla="*/ 27 w 272"/>
                  <a:gd name="T71" fmla="*/ 153 h 168"/>
                  <a:gd name="T72" fmla="*/ 27 w 272"/>
                  <a:gd name="T73" fmla="*/ 153 h 168"/>
                  <a:gd name="T74" fmla="*/ 27 w 272"/>
                  <a:gd name="T75" fmla="*/ 153 h 168"/>
                  <a:gd name="T76" fmla="*/ 28 w 272"/>
                  <a:gd name="T77" fmla="*/ 153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39" name="Freeform 14"/>
              <p:cNvSpPr>
                <a:spLocks/>
              </p:cNvSpPr>
              <p:nvPr/>
            </p:nvSpPr>
            <p:spPr bwMode="auto">
              <a:xfrm>
                <a:off x="5436" y="3975"/>
                <a:ext cx="172" cy="63"/>
              </a:xfrm>
              <a:custGeom>
                <a:avLst/>
                <a:gdLst>
                  <a:gd name="T0" fmla="*/ 0 w 272"/>
                  <a:gd name="T1" fmla="*/ 1 h 168"/>
                  <a:gd name="T2" fmla="*/ 1 w 272"/>
                  <a:gd name="T3" fmla="*/ 1 h 168"/>
                  <a:gd name="T4" fmla="*/ 1 w 272"/>
                  <a:gd name="T5" fmla="*/ 1 h 168"/>
                  <a:gd name="T6" fmla="*/ 1 w 272"/>
                  <a:gd name="T7" fmla="*/ 1 h 168"/>
                  <a:gd name="T8" fmla="*/ 1 w 272"/>
                  <a:gd name="T9" fmla="*/ 1 h 168"/>
                  <a:gd name="T10" fmla="*/ 1 w 272"/>
                  <a:gd name="T11" fmla="*/ 1 h 168"/>
                  <a:gd name="T12" fmla="*/ 2 w 272"/>
                  <a:gd name="T13" fmla="*/ 1 h 168"/>
                  <a:gd name="T14" fmla="*/ 3 w 272"/>
                  <a:gd name="T15" fmla="*/ 1 h 168"/>
                  <a:gd name="T16" fmla="*/ 4 w 272"/>
                  <a:gd name="T17" fmla="*/ 1 h 168"/>
                  <a:gd name="T18" fmla="*/ 7 w 272"/>
                  <a:gd name="T19" fmla="*/ 1 h 168"/>
                  <a:gd name="T20" fmla="*/ 9 w 272"/>
                  <a:gd name="T21" fmla="*/ 0 h 168"/>
                  <a:gd name="T22" fmla="*/ 11 w 272"/>
                  <a:gd name="T23" fmla="*/ 0 h 168"/>
                  <a:gd name="T24" fmla="*/ 12 w 272"/>
                  <a:gd name="T25" fmla="*/ 0 h 168"/>
                  <a:gd name="T26" fmla="*/ 13 w 272"/>
                  <a:gd name="T27" fmla="*/ 0 h 168"/>
                  <a:gd name="T28" fmla="*/ 13 w 272"/>
                  <a:gd name="T29" fmla="*/ 0 h 168"/>
                  <a:gd name="T30" fmla="*/ 13 w 272"/>
                  <a:gd name="T31" fmla="*/ 0 h 168"/>
                  <a:gd name="T32" fmla="*/ 14 w 272"/>
                  <a:gd name="T33" fmla="*/ 0 h 168"/>
                  <a:gd name="T34" fmla="*/ 14 w 272"/>
                  <a:gd name="T35" fmla="*/ 0 h 168"/>
                  <a:gd name="T36" fmla="*/ 14 w 272"/>
                  <a:gd name="T37" fmla="*/ 0 h 168"/>
                  <a:gd name="T38" fmla="*/ 14 w 272"/>
                  <a:gd name="T39" fmla="*/ 0 h 168"/>
                  <a:gd name="T40" fmla="*/ 14 w 272"/>
                  <a:gd name="T41" fmla="*/ 0 h 168"/>
                  <a:gd name="T42" fmla="*/ 14 w 272"/>
                  <a:gd name="T43" fmla="*/ 0 h 168"/>
                  <a:gd name="T44" fmla="*/ 14 w 272"/>
                  <a:gd name="T45" fmla="*/ 0 h 168"/>
                  <a:gd name="T46" fmla="*/ 14 w 272"/>
                  <a:gd name="T47" fmla="*/ 0 h 168"/>
                  <a:gd name="T48" fmla="*/ 14 w 272"/>
                  <a:gd name="T49" fmla="*/ 0 h 168"/>
                  <a:gd name="T50" fmla="*/ 15 w 272"/>
                  <a:gd name="T51" fmla="*/ 0 h 168"/>
                  <a:gd name="T52" fmla="*/ 16 w 272"/>
                  <a:gd name="T53" fmla="*/ 0 h 168"/>
                  <a:gd name="T54" fmla="*/ 17 w 272"/>
                  <a:gd name="T55" fmla="*/ 0 h 168"/>
                  <a:gd name="T56" fmla="*/ 20 w 272"/>
                  <a:gd name="T57" fmla="*/ 0 h 168"/>
                  <a:gd name="T58" fmla="*/ 22 w 272"/>
                  <a:gd name="T59" fmla="*/ 1 h 168"/>
                  <a:gd name="T60" fmla="*/ 24 w 272"/>
                  <a:gd name="T61" fmla="*/ 1 h 168"/>
                  <a:gd name="T62" fmla="*/ 25 w 272"/>
                  <a:gd name="T63" fmla="*/ 1 h 168"/>
                  <a:gd name="T64" fmla="*/ 27 w 272"/>
                  <a:gd name="T65" fmla="*/ 1 h 168"/>
                  <a:gd name="T66" fmla="*/ 27 w 272"/>
                  <a:gd name="T67" fmla="*/ 1 h 168"/>
                  <a:gd name="T68" fmla="*/ 27 w 272"/>
                  <a:gd name="T69" fmla="*/ 1 h 168"/>
                  <a:gd name="T70" fmla="*/ 27 w 272"/>
                  <a:gd name="T71" fmla="*/ 1 h 168"/>
                  <a:gd name="T72" fmla="*/ 27 w 272"/>
                  <a:gd name="T73" fmla="*/ 1 h 168"/>
                  <a:gd name="T74" fmla="*/ 27 w 272"/>
                  <a:gd name="T75" fmla="*/ 1 h 168"/>
                  <a:gd name="T76" fmla="*/ 28 w 272"/>
                  <a:gd name="T77" fmla="*/ 1 h 16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168"/>
                  <a:gd name="T119" fmla="*/ 272 w 272"/>
                  <a:gd name="T120" fmla="*/ 168 h 16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168">
                    <a:moveTo>
                      <a:pt x="0" y="168"/>
                    </a:moveTo>
                    <a:lnTo>
                      <a:pt x="0" y="168"/>
                    </a:lnTo>
                    <a:lnTo>
                      <a:pt x="1" y="168"/>
                    </a:lnTo>
                    <a:lnTo>
                      <a:pt x="2" y="168"/>
                    </a:lnTo>
                    <a:lnTo>
                      <a:pt x="3" y="168"/>
                    </a:lnTo>
                    <a:lnTo>
                      <a:pt x="4" y="168"/>
                    </a:lnTo>
                    <a:lnTo>
                      <a:pt x="5" y="168"/>
                    </a:lnTo>
                    <a:lnTo>
                      <a:pt x="6" y="167"/>
                    </a:lnTo>
                    <a:lnTo>
                      <a:pt x="8" y="167"/>
                    </a:lnTo>
                    <a:lnTo>
                      <a:pt x="11" y="166"/>
                    </a:lnTo>
                    <a:lnTo>
                      <a:pt x="14" y="164"/>
                    </a:lnTo>
                    <a:lnTo>
                      <a:pt x="17" y="162"/>
                    </a:lnTo>
                    <a:lnTo>
                      <a:pt x="23" y="157"/>
                    </a:lnTo>
                    <a:lnTo>
                      <a:pt x="34" y="143"/>
                    </a:lnTo>
                    <a:lnTo>
                      <a:pt x="45" y="126"/>
                    </a:lnTo>
                    <a:lnTo>
                      <a:pt x="57" y="105"/>
                    </a:lnTo>
                    <a:lnTo>
                      <a:pt x="68" y="84"/>
                    </a:lnTo>
                    <a:lnTo>
                      <a:pt x="80" y="61"/>
                    </a:lnTo>
                    <a:lnTo>
                      <a:pt x="91" y="41"/>
                    </a:lnTo>
                    <a:lnTo>
                      <a:pt x="102" y="24"/>
                    </a:lnTo>
                    <a:lnTo>
                      <a:pt x="108" y="17"/>
                    </a:lnTo>
                    <a:lnTo>
                      <a:pt x="114" y="10"/>
                    </a:lnTo>
                    <a:lnTo>
                      <a:pt x="120" y="5"/>
                    </a:lnTo>
                    <a:lnTo>
                      <a:pt x="123" y="4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8" y="1"/>
                    </a:lnTo>
                    <a:lnTo>
                      <a:pt x="130" y="1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5" y="0"/>
                    </a:lnTo>
                    <a:lnTo>
                      <a:pt x="136" y="0"/>
                    </a:lnTo>
                    <a:lnTo>
                      <a:pt x="137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2" y="1"/>
                    </a:lnTo>
                    <a:lnTo>
                      <a:pt x="145" y="2"/>
                    </a:lnTo>
                    <a:lnTo>
                      <a:pt x="148" y="3"/>
                    </a:lnTo>
                    <a:lnTo>
                      <a:pt x="153" y="6"/>
                    </a:lnTo>
                    <a:lnTo>
                      <a:pt x="159" y="11"/>
                    </a:lnTo>
                    <a:lnTo>
                      <a:pt x="170" y="25"/>
                    </a:lnTo>
                    <a:lnTo>
                      <a:pt x="181" y="42"/>
                    </a:lnTo>
                    <a:lnTo>
                      <a:pt x="193" y="63"/>
                    </a:lnTo>
                    <a:lnTo>
                      <a:pt x="204" y="84"/>
                    </a:lnTo>
                    <a:lnTo>
                      <a:pt x="215" y="105"/>
                    </a:lnTo>
                    <a:lnTo>
                      <a:pt x="227" y="126"/>
                    </a:lnTo>
                    <a:lnTo>
                      <a:pt x="238" y="143"/>
                    </a:lnTo>
                    <a:lnTo>
                      <a:pt x="244" y="151"/>
                    </a:lnTo>
                    <a:lnTo>
                      <a:pt x="250" y="157"/>
                    </a:lnTo>
                    <a:lnTo>
                      <a:pt x="256" y="162"/>
                    </a:lnTo>
                    <a:lnTo>
                      <a:pt x="259" y="164"/>
                    </a:lnTo>
                    <a:lnTo>
                      <a:pt x="261" y="166"/>
                    </a:lnTo>
                    <a:lnTo>
                      <a:pt x="264" y="167"/>
                    </a:lnTo>
                    <a:lnTo>
                      <a:pt x="267" y="167"/>
                    </a:lnTo>
                    <a:lnTo>
                      <a:pt x="268" y="168"/>
                    </a:lnTo>
                    <a:lnTo>
                      <a:pt x="269" y="168"/>
                    </a:lnTo>
                    <a:lnTo>
                      <a:pt x="270" y="168"/>
                    </a:lnTo>
                    <a:lnTo>
                      <a:pt x="271" y="168"/>
                    </a:lnTo>
                    <a:lnTo>
                      <a:pt x="272" y="168"/>
                    </a:lnTo>
                  </a:path>
                </a:pathLst>
              </a:cu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4004" name="Line 15"/>
          <p:cNvSpPr>
            <a:spLocks noChangeShapeType="1"/>
          </p:cNvSpPr>
          <p:nvPr/>
        </p:nvSpPr>
        <p:spPr bwMode="auto">
          <a:xfrm flipV="1">
            <a:off x="5121275" y="4126738"/>
            <a:ext cx="0" cy="1543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4005" name="Text Box 16"/>
          <p:cNvSpPr txBox="1">
            <a:spLocks noChangeArrowheads="1"/>
          </p:cNvSpPr>
          <p:nvPr/>
        </p:nvSpPr>
        <p:spPr bwMode="auto">
          <a:xfrm rot="-5400000">
            <a:off x="4140994" y="4665694"/>
            <a:ext cx="1228725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/>
              <a:t>Intensity</a:t>
            </a:r>
          </a:p>
        </p:txBody>
      </p:sp>
      <p:sp>
        <p:nvSpPr>
          <p:cNvPr id="384006" name="Oval 17"/>
          <p:cNvSpPr>
            <a:spLocks noChangeArrowheads="1"/>
          </p:cNvSpPr>
          <p:nvPr/>
        </p:nvSpPr>
        <p:spPr bwMode="auto">
          <a:xfrm>
            <a:off x="4303713" y="3201226"/>
            <a:ext cx="4740275" cy="5270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4007" name="Line 18"/>
          <p:cNvSpPr>
            <a:spLocks noChangeShapeType="1"/>
          </p:cNvSpPr>
          <p:nvPr/>
        </p:nvSpPr>
        <p:spPr bwMode="auto">
          <a:xfrm flipV="1">
            <a:off x="8705850" y="5712651"/>
            <a:ext cx="0" cy="4191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10131" name="Text Box 19"/>
          <p:cNvSpPr txBox="1">
            <a:spLocks noChangeArrowheads="1"/>
          </p:cNvSpPr>
          <p:nvPr/>
        </p:nvSpPr>
        <p:spPr bwMode="auto">
          <a:xfrm rot="-5400000">
            <a:off x="8376444" y="6280182"/>
            <a:ext cx="676275" cy="3667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chemeClr val="accent2"/>
                </a:solidFill>
                <a:sym typeface="Symbol" pitchFamily="18" charset="2"/>
              </a:rPr>
              <a:t>7/2</a:t>
            </a:r>
            <a:endParaRPr lang="en-US" sz="2000" b="1">
              <a:solidFill>
                <a:schemeClr val="accent2"/>
              </a:solidFill>
            </a:endParaRPr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7261225" y="5712651"/>
            <a:ext cx="366713" cy="947737"/>
            <a:chOff x="4171" y="1140"/>
            <a:chExt cx="231" cy="597"/>
          </a:xfrm>
        </p:grpSpPr>
        <p:sp>
          <p:nvSpPr>
            <p:cNvPr id="384031" name="Text Box 21"/>
            <p:cNvSpPr txBox="1">
              <a:spLocks noChangeArrowheads="1"/>
            </p:cNvSpPr>
            <p:nvPr/>
          </p:nvSpPr>
          <p:spPr bwMode="auto">
            <a:xfrm rot="-5400000">
              <a:off x="4118" y="1453"/>
              <a:ext cx="337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/2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32" name="Line 22"/>
            <p:cNvSpPr>
              <a:spLocks noChangeShapeType="1"/>
            </p:cNvSpPr>
            <p:nvPr/>
          </p:nvSpPr>
          <p:spPr bwMode="auto">
            <a:xfrm flipV="1">
              <a:off x="4284" y="1140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7705725" y="5712651"/>
            <a:ext cx="366713" cy="1073150"/>
            <a:chOff x="4451" y="1140"/>
            <a:chExt cx="231" cy="676"/>
          </a:xfrm>
        </p:grpSpPr>
        <p:sp>
          <p:nvSpPr>
            <p:cNvPr id="384029" name="Text Box 24"/>
            <p:cNvSpPr txBox="1">
              <a:spLocks noChangeArrowheads="1"/>
            </p:cNvSpPr>
            <p:nvPr/>
          </p:nvSpPr>
          <p:spPr bwMode="auto">
            <a:xfrm rot="-5400000">
              <a:off x="4354" y="1487"/>
              <a:ext cx="42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3/2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30" name="Line 25"/>
            <p:cNvSpPr>
              <a:spLocks noChangeShapeType="1"/>
            </p:cNvSpPr>
            <p:nvPr/>
          </p:nvSpPr>
          <p:spPr bwMode="auto">
            <a:xfrm flipV="1">
              <a:off x="4548" y="1140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8120063" y="5712651"/>
            <a:ext cx="366712" cy="1089025"/>
            <a:chOff x="4712" y="1140"/>
            <a:chExt cx="231" cy="686"/>
          </a:xfrm>
        </p:grpSpPr>
        <p:sp>
          <p:nvSpPr>
            <p:cNvPr id="384027" name="Text Box 27"/>
            <p:cNvSpPr txBox="1">
              <a:spLocks noChangeArrowheads="1"/>
            </p:cNvSpPr>
            <p:nvPr/>
          </p:nvSpPr>
          <p:spPr bwMode="auto">
            <a:xfrm rot="-5400000">
              <a:off x="4615" y="1497"/>
              <a:ext cx="426" cy="23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5/2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8" name="Line 28"/>
            <p:cNvSpPr>
              <a:spLocks noChangeShapeType="1"/>
            </p:cNvSpPr>
            <p:nvPr/>
          </p:nvSpPr>
          <p:spPr bwMode="auto">
            <a:xfrm flipV="1">
              <a:off x="4812" y="1140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4012" name="AutoShape 29"/>
          <p:cNvSpPr>
            <a:spLocks noChangeArrowheads="1"/>
          </p:cNvSpPr>
          <p:nvPr/>
        </p:nvSpPr>
        <p:spPr bwMode="auto">
          <a:xfrm>
            <a:off x="0" y="3998913"/>
            <a:ext cx="4329113" cy="22510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384013" name="Text Box 30"/>
          <p:cNvSpPr txBox="1">
            <a:spLocks noChangeArrowheads="1"/>
          </p:cNvSpPr>
          <p:nvPr/>
        </p:nvSpPr>
        <p:spPr bwMode="auto">
          <a:xfrm>
            <a:off x="0" y="4225925"/>
            <a:ext cx="5070475" cy="18288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80988">
              <a:lnSpc>
                <a:spcPct val="120000"/>
              </a:lnSpc>
            </a:pPr>
            <a:r>
              <a:rPr lang="en-US" sz="2000" b="1">
                <a:solidFill>
                  <a:schemeClr val="bg2"/>
                </a:solidFill>
                <a:sym typeface="Symbol" pitchFamily="18" charset="2"/>
              </a:rPr>
              <a:t>For Destructive Interference</a:t>
            </a:r>
          </a:p>
          <a:p>
            <a:pPr defTabSz="280988">
              <a:lnSpc>
                <a:spcPct val="120000"/>
              </a:lnSpc>
            </a:pPr>
            <a:r>
              <a:rPr lang="en-US" sz="900" b="1">
                <a:solidFill>
                  <a:schemeClr val="bg2"/>
                </a:solidFill>
                <a:sym typeface="Symbol" pitchFamily="18" charset="2"/>
              </a:rPr>
              <a:t> </a:t>
            </a:r>
          </a:p>
          <a:p>
            <a:pPr defTabSz="280988">
              <a:lnSpc>
                <a:spcPct val="120000"/>
              </a:lnSpc>
            </a:pP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	= 1/2 , 3/2 , 5/2 , 7/2 , …</a:t>
            </a:r>
            <a:endParaRPr lang="en-US" sz="1000" b="1">
              <a:solidFill>
                <a:schemeClr val="bg2"/>
              </a:solidFill>
              <a:sym typeface="Symbol" pitchFamily="18" charset="2"/>
            </a:endParaRPr>
          </a:p>
          <a:p>
            <a:pPr defTabSz="280988">
              <a:lnSpc>
                <a:spcPct val="120000"/>
              </a:lnSpc>
            </a:pPr>
            <a:r>
              <a:rPr lang="en-US" sz="1000" b="1">
                <a:solidFill>
                  <a:schemeClr val="bg2"/>
                </a:solidFill>
                <a:sym typeface="Symbol" pitchFamily="18" charset="2"/>
              </a:rPr>
              <a:t> </a:t>
            </a:r>
          </a:p>
          <a:p>
            <a:pPr defTabSz="280988">
              <a:lnSpc>
                <a:spcPct val="120000"/>
              </a:lnSpc>
            </a:pP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	= </a:t>
            </a:r>
            <a:r>
              <a:rPr lang="en-US" b="1">
                <a:solidFill>
                  <a:schemeClr val="bg2"/>
                </a:solidFill>
                <a:sym typeface="Symbol" pitchFamily="18" charset="2"/>
              </a:rPr>
              <a:t>(m +</a:t>
            </a: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 </a:t>
            </a:r>
            <a:r>
              <a:rPr lang="en-US" b="1">
                <a:solidFill>
                  <a:schemeClr val="bg2"/>
                </a:solidFill>
                <a:sym typeface="Symbol" pitchFamily="18" charset="2"/>
              </a:rPr>
              <a:t>1/2) </a:t>
            </a:r>
            <a:r>
              <a:rPr lang="en-US" sz="2800" b="1">
                <a:solidFill>
                  <a:schemeClr val="bg2"/>
                </a:solidFill>
                <a:sym typeface="Symbol" pitchFamily="18" charset="2"/>
              </a:rPr>
              <a:t></a:t>
            </a:r>
          </a:p>
        </p:txBody>
      </p:sp>
      <p:sp>
        <p:nvSpPr>
          <p:cNvPr id="384014" name="Line 31"/>
          <p:cNvSpPr>
            <a:spLocks noChangeShapeType="1"/>
          </p:cNvSpPr>
          <p:nvPr/>
        </p:nvSpPr>
        <p:spPr bwMode="auto">
          <a:xfrm>
            <a:off x="7177088" y="3942588"/>
            <a:ext cx="0" cy="1604963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sysDot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2"/>
          <p:cNvGrpSpPr>
            <a:grpSpLocks/>
          </p:cNvGrpSpPr>
          <p:nvPr/>
        </p:nvGrpSpPr>
        <p:grpSpPr bwMode="auto">
          <a:xfrm rot="5400000">
            <a:off x="7289006" y="4008470"/>
            <a:ext cx="714375" cy="420688"/>
            <a:chOff x="3678" y="3614"/>
            <a:chExt cx="450" cy="265"/>
          </a:xfrm>
        </p:grpSpPr>
        <p:sp>
          <p:nvSpPr>
            <p:cNvPr id="384025" name="Text Box 33"/>
            <p:cNvSpPr txBox="1">
              <a:spLocks noChangeArrowheads="1"/>
            </p:cNvSpPr>
            <p:nvPr/>
          </p:nvSpPr>
          <p:spPr bwMode="auto">
            <a:xfrm rot="10800000" flipH="1" flipV="1">
              <a:off x="3678" y="3614"/>
              <a:ext cx="221" cy="26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b="1">
                  <a:solidFill>
                    <a:schemeClr val="accent1"/>
                  </a:solidFill>
                  <a:sym typeface="Symbol" pitchFamily="18" charset="2"/>
                </a:rPr>
                <a:t>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6" name="Line 34"/>
            <p:cNvSpPr>
              <a:spLocks noChangeShapeType="1"/>
            </p:cNvSpPr>
            <p:nvPr/>
          </p:nvSpPr>
          <p:spPr bwMode="auto">
            <a:xfrm rot="16200000" flipH="1">
              <a:off x="3996" y="3622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 rot="5400000">
            <a:off x="7619207" y="4148169"/>
            <a:ext cx="920750" cy="420687"/>
            <a:chOff x="2928" y="3818"/>
            <a:chExt cx="580" cy="265"/>
          </a:xfrm>
        </p:grpSpPr>
        <p:sp>
          <p:nvSpPr>
            <p:cNvPr id="384023" name="Text Box 36"/>
            <p:cNvSpPr txBox="1">
              <a:spLocks noChangeArrowheads="1"/>
            </p:cNvSpPr>
            <p:nvPr/>
          </p:nvSpPr>
          <p:spPr bwMode="auto">
            <a:xfrm rot="10800000" flipH="1" flipV="1">
              <a:off x="2928" y="3818"/>
              <a:ext cx="310" cy="26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2</a:t>
              </a:r>
              <a:r>
                <a:rPr lang="en-US" b="1">
                  <a:solidFill>
                    <a:schemeClr val="accent1"/>
                  </a:solidFill>
                  <a:sym typeface="Symbol" pitchFamily="18" charset="2"/>
                </a:rPr>
                <a:t>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4" name="Line 37"/>
            <p:cNvSpPr>
              <a:spLocks noChangeShapeType="1"/>
            </p:cNvSpPr>
            <p:nvPr/>
          </p:nvSpPr>
          <p:spPr bwMode="auto">
            <a:xfrm rot="16200000" flipH="1">
              <a:off x="3376" y="3827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38"/>
          <p:cNvGrpSpPr>
            <a:grpSpLocks/>
          </p:cNvGrpSpPr>
          <p:nvPr/>
        </p:nvGrpSpPr>
        <p:grpSpPr bwMode="auto">
          <a:xfrm rot="5400000">
            <a:off x="8052594" y="4448207"/>
            <a:ext cx="920750" cy="420688"/>
            <a:chOff x="3862" y="3889"/>
            <a:chExt cx="580" cy="265"/>
          </a:xfrm>
        </p:grpSpPr>
        <p:sp>
          <p:nvSpPr>
            <p:cNvPr id="384021" name="Text Box 39"/>
            <p:cNvSpPr txBox="1">
              <a:spLocks noChangeArrowheads="1"/>
            </p:cNvSpPr>
            <p:nvPr/>
          </p:nvSpPr>
          <p:spPr bwMode="auto">
            <a:xfrm rot="10800000" flipH="1" flipV="1">
              <a:off x="3862" y="3889"/>
              <a:ext cx="310" cy="26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>
                  <a:solidFill>
                    <a:schemeClr val="accent1"/>
                  </a:solidFill>
                  <a:sym typeface="Symbol" pitchFamily="18" charset="2"/>
                </a:rPr>
                <a:t>3</a:t>
              </a:r>
              <a:r>
                <a:rPr lang="en-US" b="1">
                  <a:solidFill>
                    <a:schemeClr val="accent1"/>
                  </a:solidFill>
                  <a:sym typeface="Symbol" pitchFamily="18" charset="2"/>
                </a:rPr>
                <a:t></a:t>
              </a:r>
              <a:endParaRPr lang="en-US" sz="2000" b="1">
                <a:solidFill>
                  <a:schemeClr val="accent1"/>
                </a:solidFill>
              </a:endParaRPr>
            </a:p>
          </p:txBody>
        </p:sp>
        <p:sp>
          <p:nvSpPr>
            <p:cNvPr id="384022" name="Line 40"/>
            <p:cNvSpPr>
              <a:spLocks noChangeShapeType="1"/>
            </p:cNvSpPr>
            <p:nvPr/>
          </p:nvSpPr>
          <p:spPr bwMode="auto">
            <a:xfrm rot="16200000" flipH="1">
              <a:off x="4310" y="3898"/>
              <a:ext cx="0" cy="26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84018" name="Text Box 41"/>
          <p:cNvSpPr txBox="1">
            <a:spLocks noChangeArrowheads="1"/>
          </p:cNvSpPr>
          <p:nvPr/>
        </p:nvSpPr>
        <p:spPr bwMode="auto">
          <a:xfrm>
            <a:off x="4630738" y="1140651"/>
            <a:ext cx="451326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there is no difference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half a wavelength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one wavelength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three wavelengths</a:t>
            </a:r>
          </a:p>
          <a:p>
            <a:pPr marL="457200" indent="-457200">
              <a:lnSpc>
                <a:spcPct val="16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more than three wavelengths</a:t>
            </a:r>
            <a:endParaRPr lang="en-US" sz="2000" b="1" dirty="0"/>
          </a:p>
        </p:txBody>
      </p:sp>
      <p:sp>
        <p:nvSpPr>
          <p:cNvPr id="2010155" name="Rectangle 4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800" i="1"/>
              <a:t>ConcepTest 24.4	</a:t>
            </a:r>
            <a:r>
              <a:rPr lang="en-US" sz="2800">
                <a:solidFill>
                  <a:schemeClr val="accent2"/>
                </a:solidFill>
              </a:rPr>
              <a:t>Path Difference</a:t>
            </a:r>
          </a:p>
        </p:txBody>
      </p:sp>
      <p:sp>
        <p:nvSpPr>
          <p:cNvPr id="384019" name="Rectangle 42"/>
          <p:cNvSpPr>
            <a:spLocks noGrp="1" noChangeArrowheads="1"/>
          </p:cNvSpPr>
          <p:nvPr>
            <p:ph idx="1"/>
          </p:nvPr>
        </p:nvSpPr>
        <p:spPr>
          <a:xfrm>
            <a:off x="0" y="1216025"/>
            <a:ext cx="4572000" cy="2390775"/>
          </a:xfrm>
          <a:noFill/>
        </p:spPr>
        <p:txBody>
          <a:bodyPr>
            <a:normAutofit fontScale="92500" lnSpcReduction="10000"/>
          </a:bodyPr>
          <a:lstStyle/>
          <a:p>
            <a:pPr marL="401638" indent="-401638">
              <a:lnSpc>
                <a:spcPct val="140000"/>
              </a:lnSpc>
              <a:buFont typeface="Monotype Sorts" pitchFamily="2" charset="2"/>
              <a:buNone/>
            </a:pPr>
            <a:r>
              <a:rPr lang="en-US" sz="2400" b="1" dirty="0"/>
              <a:t>	In a double-slit experiment, what </a:t>
            </a:r>
            <a:r>
              <a:rPr lang="en-US" sz="2400" b="1" i="1" dirty="0"/>
              <a:t>path difference</a:t>
            </a:r>
            <a:r>
              <a:rPr lang="en-US" sz="2400" b="1" dirty="0"/>
              <a:t>  have the waves from each slit traveled to give a minimum at the indicated position?</a:t>
            </a:r>
            <a:r>
              <a:rPr lang="en-US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10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10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0131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Text Box 3"/>
          <p:cNvSpPr txBox="1">
            <a:spLocks noChangeArrowheads="1"/>
          </p:cNvSpPr>
          <p:nvPr/>
        </p:nvSpPr>
        <p:spPr bwMode="auto">
          <a:xfrm>
            <a:off x="5246688" y="1083501"/>
            <a:ext cx="360521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vanishes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expands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bright and dark spots       are interchanged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pattern shrinks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no change at all</a:t>
            </a:r>
            <a:endParaRPr lang="en-US" sz="2000" b="1" dirty="0"/>
          </a:p>
        </p:txBody>
      </p:sp>
      <p:sp>
        <p:nvSpPr>
          <p:cNvPr id="2012164" name="Rectangle 4"/>
          <p:cNvSpPr>
            <a:spLocks noChangeArrowheads="1"/>
          </p:cNvSpPr>
          <p:nvPr/>
        </p:nvSpPr>
        <p:spPr bwMode="auto">
          <a:xfrm>
            <a:off x="0" y="1480312"/>
            <a:ext cx="50974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r>
              <a:rPr lang="en-US" sz="2000" b="1" dirty="0"/>
              <a:t>	An interference pattern is seen from two slits.  Now cover one slit with </a:t>
            </a:r>
            <a:r>
              <a:rPr lang="en-US" sz="2000" b="1" dirty="0">
                <a:solidFill>
                  <a:schemeClr val="tx2"/>
                </a:solidFill>
              </a:rPr>
              <a:t>glass</a:t>
            </a:r>
            <a:r>
              <a:rPr lang="en-US" sz="2000" b="1" dirty="0"/>
              <a:t>,  introducing a </a:t>
            </a:r>
            <a:r>
              <a:rPr lang="en-US" sz="2000" b="1" i="1" u="sng" dirty="0">
                <a:solidFill>
                  <a:schemeClr val="accent2"/>
                </a:solidFill>
              </a:rPr>
              <a:t>phase difference  of 180</a:t>
            </a:r>
            <a:r>
              <a:rPr lang="en-US" sz="2000" b="1" i="1" dirty="0">
                <a:solidFill>
                  <a:schemeClr val="accent2"/>
                </a:solidFill>
              </a:rPr>
              <a:t>°  (1/2 wavelength)</a:t>
            </a:r>
            <a:r>
              <a:rPr lang="en-US" sz="2000" b="1" dirty="0"/>
              <a:t> at the slits.  How is the pattern altered?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endParaRPr lang="en-US" sz="2000" b="1" dirty="0"/>
          </a:p>
        </p:txBody>
      </p:sp>
      <p:sp>
        <p:nvSpPr>
          <p:cNvPr id="385032" name="Rectangle 6"/>
          <p:cNvSpPr>
            <a:spLocks noChangeArrowheads="1"/>
          </p:cNvSpPr>
          <p:nvPr/>
        </p:nvSpPr>
        <p:spPr bwMode="auto">
          <a:xfrm>
            <a:off x="5740401" y="5423789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385036" name="Picture 9"/>
          <p:cNvPicPr>
            <a:picLocks noChangeAspect="1" noChangeArrowheads="1"/>
          </p:cNvPicPr>
          <p:nvPr/>
        </p:nvPicPr>
        <p:blipFill>
          <a:blip r:embed="rId3" cstate="print">
            <a:lum bright="-30000" contrast="48000"/>
          </a:blip>
          <a:srcRect l="5534" t="8684" r="36778" b="6480"/>
          <a:stretch>
            <a:fillRect/>
          </a:stretch>
        </p:blipFill>
        <p:spPr bwMode="auto">
          <a:xfrm>
            <a:off x="4491038" y="3755327"/>
            <a:ext cx="4275138" cy="28194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sp>
        <p:nvSpPr>
          <p:cNvPr id="2012170" name="Text Box 10"/>
          <p:cNvSpPr txBox="1">
            <a:spLocks noChangeArrowheads="1"/>
          </p:cNvSpPr>
          <p:nvPr/>
        </p:nvSpPr>
        <p:spPr bwMode="auto">
          <a:xfrm>
            <a:off x="4557713" y="3859860"/>
            <a:ext cx="4213225" cy="397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Double slit     Interference pattern</a:t>
            </a:r>
            <a:endParaRPr lang="en-US" dirty="0"/>
          </a:p>
        </p:txBody>
      </p:sp>
      <p:sp>
        <p:nvSpPr>
          <p:cNvPr id="2012171" name="Text Box 11"/>
          <p:cNvSpPr txBox="1">
            <a:spLocks noChangeArrowheads="1"/>
          </p:cNvSpPr>
          <p:nvPr/>
        </p:nvSpPr>
        <p:spPr bwMode="auto">
          <a:xfrm>
            <a:off x="4591876" y="4399361"/>
            <a:ext cx="1150938" cy="3987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wave</a:t>
            </a:r>
            <a:endParaRPr lang="en-US" dirty="0"/>
          </a:p>
        </p:txBody>
      </p:sp>
      <p:sp>
        <p:nvSpPr>
          <p:cNvPr id="385035" name="Line 12"/>
          <p:cNvSpPr>
            <a:spLocks noChangeShapeType="1"/>
          </p:cNvSpPr>
          <p:nvPr/>
        </p:nvSpPr>
        <p:spPr bwMode="auto">
          <a:xfrm>
            <a:off x="2513013" y="3699764"/>
            <a:ext cx="3141663" cy="1992313"/>
          </a:xfrm>
          <a:prstGeom prst="lin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12173" name="Rectangle 13"/>
          <p:cNvSpPr>
            <a:spLocks noChangeArrowheads="1"/>
          </p:cNvSpPr>
          <p:nvPr/>
        </p:nvSpPr>
        <p:spPr bwMode="auto">
          <a:xfrm>
            <a:off x="660400" y="0"/>
            <a:ext cx="80502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28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ConcepTest 24.5	</a:t>
            </a:r>
            <a:r>
              <a:rPr 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Interference Pattern</a:t>
            </a:r>
          </a:p>
        </p:txBody>
      </p:sp>
      <p:sp>
        <p:nvSpPr>
          <p:cNvPr id="385031" name="Rectangle 14"/>
          <p:cNvSpPr>
            <a:spLocks noChangeArrowheads="1"/>
          </p:cNvSpPr>
          <p:nvPr/>
        </p:nvSpPr>
        <p:spPr bwMode="auto">
          <a:xfrm>
            <a:off x="5715000" y="5255514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AutoShape 2"/>
          <p:cNvSpPr>
            <a:spLocks noChangeArrowheads="1"/>
          </p:cNvSpPr>
          <p:nvPr/>
        </p:nvSpPr>
        <p:spPr bwMode="auto">
          <a:xfrm>
            <a:off x="0" y="3282950"/>
            <a:ext cx="4614863" cy="29749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014211" name="Rectangle 3"/>
          <p:cNvSpPr>
            <a:spLocks noChangeArrowheads="1"/>
          </p:cNvSpPr>
          <p:nvPr/>
        </p:nvSpPr>
        <p:spPr bwMode="auto">
          <a:xfrm>
            <a:off x="0" y="3330575"/>
            <a:ext cx="4613275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  <a:defRPr/>
            </a:pPr>
            <a:r>
              <a:rPr lang="en-US" sz="2000" b="1">
                <a:solidFill>
                  <a:schemeClr val="bg2"/>
                </a:solidFill>
              </a:rPr>
              <a:t>    If the waves originating from the two slits have a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phase difference of 180°</a:t>
            </a:r>
            <a:r>
              <a:rPr lang="en-US" sz="20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>
                <a:solidFill>
                  <a:schemeClr val="bg2"/>
                </a:solidFill>
              </a:rPr>
              <a:t>when they start off, the central spot will now be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dark</a:t>
            </a:r>
            <a:r>
              <a:rPr lang="en-US" sz="2000" b="1">
                <a:solidFill>
                  <a:schemeClr val="bg2"/>
                </a:solidFill>
              </a:rPr>
              <a:t> !!     To the left and the right, there will be bright spots.  Thus, </a:t>
            </a:r>
            <a:r>
              <a:rPr lang="en-US" sz="2000" b="1">
                <a:solidFill>
                  <a:srgbClr val="0066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bright and dark spots are interchanged</a:t>
            </a:r>
            <a:r>
              <a:rPr lang="en-US" sz="2000" b="1">
                <a:solidFill>
                  <a:schemeClr val="bg2"/>
                </a:solidFill>
              </a:rPr>
              <a:t>.  </a:t>
            </a:r>
          </a:p>
        </p:txBody>
      </p:sp>
      <p:sp>
        <p:nvSpPr>
          <p:cNvPr id="386054" name="Line 6"/>
          <p:cNvSpPr>
            <a:spLocks noChangeShapeType="1"/>
          </p:cNvSpPr>
          <p:nvPr/>
        </p:nvSpPr>
        <p:spPr bwMode="auto">
          <a:xfrm>
            <a:off x="7764463" y="3727450"/>
            <a:ext cx="795337" cy="6778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6055" name="Line 7"/>
          <p:cNvSpPr>
            <a:spLocks noChangeShapeType="1"/>
          </p:cNvSpPr>
          <p:nvPr/>
        </p:nvSpPr>
        <p:spPr bwMode="auto">
          <a:xfrm flipH="1">
            <a:off x="7947025" y="4656138"/>
            <a:ext cx="598488" cy="5159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14223" name="Rectangle 15"/>
          <p:cNvSpPr>
            <a:spLocks noChangeArrowheads="1"/>
          </p:cNvSpPr>
          <p:nvPr/>
        </p:nvSpPr>
        <p:spPr bwMode="auto">
          <a:xfrm>
            <a:off x="0" y="1127252"/>
            <a:ext cx="5097463" cy="237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r>
              <a:rPr lang="en-US" b="1" dirty="0"/>
              <a:t>	An interference pattern is seen from two slits.  Now cover one slit with </a:t>
            </a:r>
            <a:r>
              <a:rPr lang="en-US" b="1" dirty="0">
                <a:solidFill>
                  <a:schemeClr val="tx2"/>
                </a:solidFill>
              </a:rPr>
              <a:t>glass</a:t>
            </a:r>
            <a:r>
              <a:rPr lang="en-US" b="1" dirty="0"/>
              <a:t>,  introducing a </a:t>
            </a:r>
            <a:r>
              <a:rPr lang="en-US" b="1" i="1" u="sng" dirty="0">
                <a:solidFill>
                  <a:schemeClr val="accent2"/>
                </a:solidFill>
              </a:rPr>
              <a:t>phase difference  of 180</a:t>
            </a:r>
            <a:r>
              <a:rPr lang="en-US" b="1" i="1" dirty="0">
                <a:solidFill>
                  <a:schemeClr val="accent2"/>
                </a:solidFill>
              </a:rPr>
              <a:t>°  (1/2 wavelength)</a:t>
            </a:r>
            <a:r>
              <a:rPr lang="en-US" b="1" dirty="0"/>
              <a:t> at the slits.  How is the pattern altered?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accent1"/>
              </a:buClr>
              <a:buSzPct val="75000"/>
              <a:buFont typeface="Monotype Sorts" pitchFamily="2" charset="2"/>
              <a:buNone/>
              <a:defRPr/>
            </a:pPr>
            <a:endParaRPr lang="en-US" b="1" dirty="0"/>
          </a:p>
        </p:txBody>
      </p:sp>
      <p:sp>
        <p:nvSpPr>
          <p:cNvPr id="2014224" name="Rectangle 16"/>
          <p:cNvSpPr>
            <a:spLocks noChangeArrowheads="1"/>
          </p:cNvSpPr>
          <p:nvPr/>
        </p:nvSpPr>
        <p:spPr bwMode="auto">
          <a:xfrm>
            <a:off x="660400" y="0"/>
            <a:ext cx="80502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2800" b="1" i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ConcepTest</a:t>
            </a: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24.5	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Interference Pattern</a:t>
            </a: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5356416" y="1083501"/>
            <a:ext cx="360521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vanishes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</a:rPr>
              <a:t>pattern expands</a:t>
            </a:r>
            <a:endParaRPr lang="en-US" sz="2000" b="1" dirty="0">
              <a:solidFill>
                <a:schemeClr val="tx2"/>
              </a:solidFill>
              <a:sym typeface="Symbol" pitchFamily="18" charset="2"/>
            </a:endParaRP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bright and dark spots       are interchanged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pattern shrinks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LcParenR"/>
            </a:pPr>
            <a:r>
              <a:rPr lang="en-US" sz="2000" b="1" dirty="0">
                <a:solidFill>
                  <a:schemeClr val="tx2"/>
                </a:solidFill>
                <a:sym typeface="Symbol" pitchFamily="18" charset="2"/>
              </a:rPr>
              <a:t>no change at all</a:t>
            </a:r>
            <a:endParaRPr lang="en-US" sz="2000" b="1" dirty="0"/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5850129" y="5423789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3" cstate="print">
            <a:lum bright="-30000" contrast="48000"/>
          </a:blip>
          <a:srcRect l="5534" t="8684" r="36778" b="6480"/>
          <a:stretch>
            <a:fillRect/>
          </a:stretch>
        </p:blipFill>
        <p:spPr bwMode="auto">
          <a:xfrm>
            <a:off x="4600766" y="3755327"/>
            <a:ext cx="4275138" cy="28194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</p:pic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4667441" y="3859860"/>
            <a:ext cx="4213225" cy="397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Double slit     Interference pattern</a:t>
            </a:r>
            <a:endParaRPr lang="en-US" dirty="0"/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4701604" y="4399361"/>
            <a:ext cx="1150938" cy="39871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wave</a:t>
            </a:r>
            <a:endParaRPr lang="en-US" dirty="0"/>
          </a:p>
        </p:txBody>
      </p:sp>
      <p:sp>
        <p:nvSpPr>
          <p:cNvPr id="29" name="Rectangle 14"/>
          <p:cNvSpPr>
            <a:spLocks noChangeArrowheads="1"/>
          </p:cNvSpPr>
          <p:nvPr/>
        </p:nvSpPr>
        <p:spPr bwMode="auto">
          <a:xfrm>
            <a:off x="5824728" y="5255514"/>
            <a:ext cx="171450" cy="6651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193792" y="1773936"/>
            <a:ext cx="3602736" cy="12435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4225" name="Text Box 17"/>
          <p:cNvSpPr txBox="1">
            <a:spLocks noChangeArrowheads="1"/>
          </p:cNvSpPr>
          <p:nvPr/>
        </p:nvSpPr>
        <p:spPr bwMode="auto">
          <a:xfrm>
            <a:off x="368300" y="6440488"/>
            <a:ext cx="7500938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</a:t>
            </a:r>
            <a:r>
              <a:rPr lang="en-US" sz="2000" b="1" dirty="0"/>
              <a:t>What happens when the phase difference is 90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°</a:t>
            </a:r>
            <a:r>
              <a:rPr lang="en-US" sz="2000" b="1" dirty="0"/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F1B305F-CBBD-234E-2E8D-7AAF08939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E940D3-842B-EFA7-49E8-709091D06F11}"/>
              </a:ext>
            </a:extLst>
          </p:cNvPr>
          <p:cNvSpPr txBox="1"/>
          <p:nvPr/>
        </p:nvSpPr>
        <p:spPr>
          <a:xfrm>
            <a:off x="0" y="6473279"/>
            <a:ext cx="78148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https://commons.wikimedia.org/wiki/File:Waves_changing_direction_through_a_narrow_opening_(20243395322).jpg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D691B-2AE3-B494-B196-6D3919E8B7C0}"/>
              </a:ext>
            </a:extLst>
          </p:cNvPr>
          <p:cNvSpPr txBox="1"/>
          <p:nvPr/>
        </p:nvSpPr>
        <p:spPr>
          <a:xfrm>
            <a:off x="0" y="6211669"/>
            <a:ext cx="46379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100" b="0" i="0" u="none" strike="noStrike" dirty="0">
                <a:solidFill>
                  <a:srgbClr val="3366BB"/>
                </a:solidFill>
                <a:effectLst/>
                <a:latin typeface="Arial" panose="020B0604020202020204" pitchFamily="34" charset="0"/>
                <a:hlinkClick r:id="rId3"/>
              </a:rPr>
              <a:t>Jeroen Komen</a:t>
            </a:r>
            <a:r>
              <a:rPr lang="nl-NL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from Utrecht, Netherlands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9152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0747" y="1105468"/>
            <a:ext cx="4484143" cy="525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F4A6-01D1-4F93-2EB9-CC81C473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1CF3E-F2EC-CA9B-6E91-F6741FF5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7D488-DCD0-ECDC-9A6E-F3073717F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7" t="4280" r="10309"/>
          <a:stretch/>
        </p:blipFill>
        <p:spPr>
          <a:xfrm>
            <a:off x="0" y="274638"/>
            <a:ext cx="9144000" cy="57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53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228" y="1201002"/>
            <a:ext cx="4271809" cy="483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323" y="2183642"/>
            <a:ext cx="8420184" cy="264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223.10.5</a:t>
            </a:r>
          </a:p>
        </p:txBody>
      </p:sp>
      <p:sp>
        <p:nvSpPr>
          <p:cNvPr id="1894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If you see a bright fringe in a “Young’s Experiment,” the path difference from the fringe to the slits must be equal to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And integer number of wavelengths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And integer number of half wavelengths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>
                <a:sym typeface="Symbol" pitchFamily="18" charset="2"/>
              </a:rPr>
              <a:t>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 err="1">
                <a:sym typeface="Symbol" pitchFamily="18" charset="2"/>
              </a:rPr>
              <a:t>Arctan</a:t>
            </a:r>
            <a:r>
              <a:rPr lang="en-US" dirty="0">
                <a:sym typeface="Symbol" pitchFamily="18" charset="2"/>
              </a:rPr>
              <a:t>()</a:t>
            </a:r>
          </a:p>
        </p:txBody>
      </p:sp>
      <p:sp>
        <p:nvSpPr>
          <p:cNvPr id="1894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011D49-4984-4E8B-879F-EA7B3C82F5A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36" y="1801506"/>
            <a:ext cx="3230282" cy="339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558107" y="2975211"/>
            <a:ext cx="1471696" cy="10952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42197" y="955343"/>
            <a:ext cx="2838734" cy="200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29803" y="3848670"/>
            <a:ext cx="5813946" cy="204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94571" y="965575"/>
            <a:ext cx="4503762" cy="2896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86D16-71CC-999C-DF9E-5999550DC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744" y="1054438"/>
            <a:ext cx="4040398" cy="27190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784</Words>
  <Application>Microsoft Office PowerPoint</Application>
  <PresentationFormat>On-screen Show (4:3)</PresentationFormat>
  <Paragraphs>130</Paragraphs>
  <Slides>26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Cambria Math</vt:lpstr>
      <vt:lpstr>Monotype Sorts</vt:lpstr>
      <vt:lpstr>Symbol</vt:lpstr>
      <vt:lpstr>Times New Roman</vt:lpstr>
      <vt:lpstr>Office Theme</vt:lpstr>
      <vt:lpstr>Equation</vt:lpstr>
      <vt:lpstr>Lecture 41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223.10.5</vt:lpstr>
      <vt:lpstr>PowerPoint Presentation</vt:lpstr>
      <vt:lpstr>PowerPoint Presentation</vt:lpstr>
      <vt:lpstr>PowerPoint Presentation</vt:lpstr>
      <vt:lpstr>Question 223.10.6</vt:lpstr>
      <vt:lpstr>Question</vt:lpstr>
      <vt:lpstr>Question</vt:lpstr>
      <vt:lpstr>PowerPoint Presentation</vt:lpstr>
      <vt:lpstr>PowerPoint Presentation</vt:lpstr>
      <vt:lpstr>PowerPoint Presentation</vt:lpstr>
      <vt:lpstr>PowerPoint Presentation</vt:lpstr>
      <vt:lpstr>ConcepTest 24.3a Double Slits I</vt:lpstr>
      <vt:lpstr>ConcepTest 24.3a Double Slits I</vt:lpstr>
      <vt:lpstr>ConcepTest 24.3b  Double Slits II</vt:lpstr>
      <vt:lpstr>ConcepTest 24.3b  Double Slits II</vt:lpstr>
      <vt:lpstr>ConcepTest 24.4 Path Difference</vt:lpstr>
      <vt:lpstr>ConcepTest 24.4 Path Difference</vt:lpstr>
      <vt:lpstr>PowerPoint Presentation</vt:lpstr>
      <vt:lpstr>PowerPoint Presentation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13</cp:revision>
  <dcterms:created xsi:type="dcterms:W3CDTF">2011-09-27T01:13:32Z</dcterms:created>
  <dcterms:modified xsi:type="dcterms:W3CDTF">2025-11-21T22:29:25Z</dcterms:modified>
</cp:coreProperties>
</file>